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0" r:id="rId6"/>
    <p:sldId id="262" r:id="rId7"/>
    <p:sldId id="263" r:id="rId8"/>
    <p:sldId id="264" r:id="rId9"/>
    <p:sldId id="265" r:id="rId10"/>
    <p:sldId id="266" r:id="rId11"/>
    <p:sldId id="267" r:id="rId12"/>
    <p:sldId id="269" r:id="rId13"/>
    <p:sldId id="270" r:id="rId14"/>
    <p:sldId id="268" r:id="rId15"/>
    <p:sldId id="271" r:id="rId16"/>
    <p:sldId id="272" r:id="rId17"/>
    <p:sldId id="273" r:id="rId18"/>
    <p:sldId id="274" r:id="rId19"/>
    <p:sldId id="276" r:id="rId20"/>
    <p:sldId id="277" r:id="rId21"/>
    <p:sldId id="275" r:id="rId22"/>
    <p:sldId id="278"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FE61C2A-8814-44C3-B39C-E2315923D19E}" type="datetimeFigureOut">
              <a:rPr lang="it-IT" smtClean="0"/>
              <a:pPr/>
              <a:t>03/12/2017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861EAA-C6C6-4B6A-9E80-32D4F712FDDA}" type="slidenum">
              <a:rPr lang="it-IT" smtClean="0"/>
              <a:pPr/>
              <a:t>‹N›</a:t>
            </a:fld>
            <a:endParaRPr lang="it-IT"/>
          </a:p>
        </p:txBody>
      </p:sp>
    </p:spTree>
    <p:extLst>
      <p:ext uri="{BB962C8B-B14F-4D97-AF65-F5344CB8AC3E}">
        <p14:creationId xmlns:p14="http://schemas.microsoft.com/office/powerpoint/2010/main" val="401234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FE61C2A-8814-44C3-B39C-E2315923D19E}" type="datetimeFigureOut">
              <a:rPr lang="it-IT" smtClean="0"/>
              <a:pPr/>
              <a:t>03/12/2017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861EAA-C6C6-4B6A-9E80-32D4F712FDDA}" type="slidenum">
              <a:rPr lang="it-IT" smtClean="0"/>
              <a:pPr/>
              <a:t>‹N›</a:t>
            </a:fld>
            <a:endParaRPr lang="it-IT"/>
          </a:p>
        </p:txBody>
      </p:sp>
    </p:spTree>
    <p:extLst>
      <p:ext uri="{BB962C8B-B14F-4D97-AF65-F5344CB8AC3E}">
        <p14:creationId xmlns:p14="http://schemas.microsoft.com/office/powerpoint/2010/main" val="129701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FE61C2A-8814-44C3-B39C-E2315923D19E}" type="datetimeFigureOut">
              <a:rPr lang="it-IT" smtClean="0"/>
              <a:pPr/>
              <a:t>03/12/2017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861EAA-C6C6-4B6A-9E80-32D4F712FDDA}" type="slidenum">
              <a:rPr lang="it-IT" smtClean="0"/>
              <a:pPr/>
              <a:t>‹N›</a:t>
            </a:fld>
            <a:endParaRPr lang="it-IT"/>
          </a:p>
        </p:txBody>
      </p:sp>
    </p:spTree>
    <p:extLst>
      <p:ext uri="{BB962C8B-B14F-4D97-AF65-F5344CB8AC3E}">
        <p14:creationId xmlns:p14="http://schemas.microsoft.com/office/powerpoint/2010/main" val="429122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FE61C2A-8814-44C3-B39C-E2315923D19E}" type="datetimeFigureOut">
              <a:rPr lang="it-IT" smtClean="0"/>
              <a:pPr/>
              <a:t>03/12/2017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861EAA-C6C6-4B6A-9E80-32D4F712FDDA}" type="slidenum">
              <a:rPr lang="it-IT" smtClean="0"/>
              <a:pPr/>
              <a:t>‹N›</a:t>
            </a:fld>
            <a:endParaRPr lang="it-IT"/>
          </a:p>
        </p:txBody>
      </p:sp>
    </p:spTree>
    <p:extLst>
      <p:ext uri="{BB962C8B-B14F-4D97-AF65-F5344CB8AC3E}">
        <p14:creationId xmlns:p14="http://schemas.microsoft.com/office/powerpoint/2010/main" val="98690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FE61C2A-8814-44C3-B39C-E2315923D19E}" type="datetimeFigureOut">
              <a:rPr lang="it-IT" smtClean="0"/>
              <a:pPr/>
              <a:t>03/12/2017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861EAA-C6C6-4B6A-9E80-32D4F712FDDA}" type="slidenum">
              <a:rPr lang="it-IT" smtClean="0"/>
              <a:pPr/>
              <a:t>‹N›</a:t>
            </a:fld>
            <a:endParaRPr lang="it-IT"/>
          </a:p>
        </p:txBody>
      </p:sp>
    </p:spTree>
    <p:extLst>
      <p:ext uri="{BB962C8B-B14F-4D97-AF65-F5344CB8AC3E}">
        <p14:creationId xmlns:p14="http://schemas.microsoft.com/office/powerpoint/2010/main" val="377876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FE61C2A-8814-44C3-B39C-E2315923D19E}" type="datetimeFigureOut">
              <a:rPr lang="it-IT" smtClean="0"/>
              <a:pPr/>
              <a:t>03/12/2017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D861EAA-C6C6-4B6A-9E80-32D4F712FDDA}" type="slidenum">
              <a:rPr lang="it-IT" smtClean="0"/>
              <a:pPr/>
              <a:t>‹N›</a:t>
            </a:fld>
            <a:endParaRPr lang="it-IT"/>
          </a:p>
        </p:txBody>
      </p:sp>
    </p:spTree>
    <p:extLst>
      <p:ext uri="{BB962C8B-B14F-4D97-AF65-F5344CB8AC3E}">
        <p14:creationId xmlns:p14="http://schemas.microsoft.com/office/powerpoint/2010/main" val="57620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FE61C2A-8814-44C3-B39C-E2315923D19E}" type="datetimeFigureOut">
              <a:rPr lang="it-IT" smtClean="0"/>
              <a:pPr/>
              <a:t>03/12/2017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D861EAA-C6C6-4B6A-9E80-32D4F712FDDA}" type="slidenum">
              <a:rPr lang="it-IT" smtClean="0"/>
              <a:pPr/>
              <a:t>‹N›</a:t>
            </a:fld>
            <a:endParaRPr lang="it-IT"/>
          </a:p>
        </p:txBody>
      </p:sp>
    </p:spTree>
    <p:extLst>
      <p:ext uri="{BB962C8B-B14F-4D97-AF65-F5344CB8AC3E}">
        <p14:creationId xmlns:p14="http://schemas.microsoft.com/office/powerpoint/2010/main" val="192108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FE61C2A-8814-44C3-B39C-E2315923D19E}" type="datetimeFigureOut">
              <a:rPr lang="it-IT" smtClean="0"/>
              <a:pPr/>
              <a:t>03/12/2017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D861EAA-C6C6-4B6A-9E80-32D4F712FDDA}" type="slidenum">
              <a:rPr lang="it-IT" smtClean="0"/>
              <a:pPr/>
              <a:t>‹N›</a:t>
            </a:fld>
            <a:endParaRPr lang="it-IT"/>
          </a:p>
        </p:txBody>
      </p:sp>
    </p:spTree>
    <p:extLst>
      <p:ext uri="{BB962C8B-B14F-4D97-AF65-F5344CB8AC3E}">
        <p14:creationId xmlns:p14="http://schemas.microsoft.com/office/powerpoint/2010/main" val="53652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FE61C2A-8814-44C3-B39C-E2315923D19E}" type="datetimeFigureOut">
              <a:rPr lang="it-IT" smtClean="0"/>
              <a:pPr/>
              <a:t>03/12/2017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D861EAA-C6C6-4B6A-9E80-32D4F712FDDA}" type="slidenum">
              <a:rPr lang="it-IT" smtClean="0"/>
              <a:pPr/>
              <a:t>‹N›</a:t>
            </a:fld>
            <a:endParaRPr lang="it-IT"/>
          </a:p>
        </p:txBody>
      </p:sp>
    </p:spTree>
    <p:extLst>
      <p:ext uri="{BB962C8B-B14F-4D97-AF65-F5344CB8AC3E}">
        <p14:creationId xmlns:p14="http://schemas.microsoft.com/office/powerpoint/2010/main" val="3263665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FE61C2A-8814-44C3-B39C-E2315923D19E}" type="datetimeFigureOut">
              <a:rPr lang="it-IT" smtClean="0"/>
              <a:pPr/>
              <a:t>03/12/2017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D861EAA-C6C6-4B6A-9E80-32D4F712FDDA}" type="slidenum">
              <a:rPr lang="it-IT" smtClean="0"/>
              <a:pPr/>
              <a:t>‹N›</a:t>
            </a:fld>
            <a:endParaRPr lang="it-IT"/>
          </a:p>
        </p:txBody>
      </p:sp>
    </p:spTree>
    <p:extLst>
      <p:ext uri="{BB962C8B-B14F-4D97-AF65-F5344CB8AC3E}">
        <p14:creationId xmlns:p14="http://schemas.microsoft.com/office/powerpoint/2010/main" val="99911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FE61C2A-8814-44C3-B39C-E2315923D19E}" type="datetimeFigureOut">
              <a:rPr lang="it-IT" smtClean="0"/>
              <a:pPr/>
              <a:t>03/12/2017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D861EAA-C6C6-4B6A-9E80-32D4F712FDDA}" type="slidenum">
              <a:rPr lang="it-IT" smtClean="0"/>
              <a:pPr/>
              <a:t>‹N›</a:t>
            </a:fld>
            <a:endParaRPr lang="it-IT"/>
          </a:p>
        </p:txBody>
      </p:sp>
    </p:spTree>
    <p:extLst>
      <p:ext uri="{BB962C8B-B14F-4D97-AF65-F5344CB8AC3E}">
        <p14:creationId xmlns:p14="http://schemas.microsoft.com/office/powerpoint/2010/main" val="1333670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61C2A-8814-44C3-B39C-E2315923D19E}" type="datetimeFigureOut">
              <a:rPr lang="it-IT" smtClean="0"/>
              <a:pPr/>
              <a:t>03/12/2017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61EAA-C6C6-4B6A-9E80-32D4F712FDDA}" type="slidenum">
              <a:rPr lang="it-IT" smtClean="0"/>
              <a:pPr/>
              <a:t>‹N›</a:t>
            </a:fld>
            <a:endParaRPr lang="it-IT"/>
          </a:p>
        </p:txBody>
      </p:sp>
    </p:spTree>
    <p:extLst>
      <p:ext uri="{BB962C8B-B14F-4D97-AF65-F5344CB8AC3E}">
        <p14:creationId xmlns:p14="http://schemas.microsoft.com/office/powerpoint/2010/main" val="3069568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540B32-C4EC-4ECD-A8F7-FFD5C8B963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1546"/>
          <a:stretch/>
        </p:blipFill>
        <p:spPr>
          <a:xfrm>
            <a:off x="0" y="-33132"/>
            <a:ext cx="12192000" cy="6891131"/>
          </a:xfrm>
          <a:prstGeom prst="rect">
            <a:avLst/>
          </a:prstGeom>
        </p:spPr>
      </p:pic>
      <p:sp>
        <p:nvSpPr>
          <p:cNvPr id="3" name="CasellaDiTesto 2"/>
          <p:cNvSpPr txBox="1"/>
          <p:nvPr/>
        </p:nvSpPr>
        <p:spPr>
          <a:xfrm>
            <a:off x="3409640" y="3613172"/>
            <a:ext cx="6754483" cy="2466915"/>
          </a:xfrm>
          <a:prstGeom prst="ellipse">
            <a:avLst/>
          </a:prstGeom>
          <a:solidFill>
            <a:schemeClr val="accent4">
              <a:lumMod val="60000"/>
              <a:lumOff val="40000"/>
            </a:schemeClr>
          </a:solidFill>
          <a:ln>
            <a:solidFill>
              <a:srgbClr val="FF0000"/>
            </a:solidFill>
          </a:ln>
        </p:spPr>
        <p:txBody>
          <a:bodyPr wrap="square" rtlCol="0">
            <a:spAutoFit/>
          </a:bodyPr>
          <a:lstStyle/>
          <a:p>
            <a:pPr algn="ctr"/>
            <a:r>
              <a:rPr lang="it-IT" sz="3200" dirty="0" smtClean="0">
                <a:solidFill>
                  <a:srgbClr val="C00000"/>
                </a:solidFill>
                <a:latin typeface="Aharoni" pitchFamily="2" charset="-79"/>
                <a:cs typeface="Aharoni" pitchFamily="2" charset="-79"/>
              </a:rPr>
              <a:t>QUARTA SETTIMANA: </a:t>
            </a:r>
            <a:r>
              <a:rPr lang="it-IT" sz="4400" dirty="0" smtClean="0">
                <a:solidFill>
                  <a:srgbClr val="C00000"/>
                </a:solidFill>
                <a:latin typeface="Aharoni" pitchFamily="2" charset="-79"/>
                <a:cs typeface="Aharoni" pitchFamily="2" charset="-79"/>
              </a:rPr>
              <a:t>ELISABETTA</a:t>
            </a:r>
            <a:r>
              <a:rPr lang="it-IT" sz="3600" dirty="0" smtClean="0">
                <a:solidFill>
                  <a:srgbClr val="C00000"/>
                </a:solidFill>
                <a:latin typeface="Aharoni" pitchFamily="2" charset="-79"/>
                <a:cs typeface="Aharoni" pitchFamily="2" charset="-79"/>
              </a:rPr>
              <a:t>, </a:t>
            </a:r>
          </a:p>
          <a:p>
            <a:pPr algn="ctr"/>
            <a:r>
              <a:rPr lang="it-IT" sz="3200" dirty="0" smtClean="0">
                <a:solidFill>
                  <a:srgbClr val="C00000"/>
                </a:solidFill>
                <a:latin typeface="Aharoni" pitchFamily="2" charset="-79"/>
                <a:cs typeface="Aharoni" pitchFamily="2" charset="-79"/>
              </a:rPr>
              <a:t>CUORE CHE CONDIVIDE</a:t>
            </a:r>
            <a:endParaRPr lang="it-IT" sz="3600" dirty="0">
              <a:solidFill>
                <a:srgbClr val="C00000"/>
              </a:solidFill>
              <a:latin typeface="Aharoni" pitchFamily="2" charset="-79"/>
              <a:cs typeface="Aharoni" pitchFamily="2" charset="-79"/>
            </a:endParaRPr>
          </a:p>
        </p:txBody>
      </p:sp>
      <p:pic>
        <p:nvPicPr>
          <p:cNvPr id="9" name="Immagine 8">
            <a:extLst>
              <a:ext uri="{FF2B5EF4-FFF2-40B4-BE49-F238E27FC236}">
                <a16:creationId xmlns:a16="http://schemas.microsoft.com/office/drawing/2014/main" id="{CDE7B79E-FD72-4119-B105-D4D43BE984F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23" b="96690" l="4000" r="99857">
                        <a14:foregroundMark x1="21143" y1="6098" x2="7286" y2="33972"/>
                        <a14:foregroundMark x1="7286" y1="33972" x2="7857" y2="50174"/>
                        <a14:foregroundMark x1="7857" y1="50174" x2="10429" y2="59930"/>
                        <a14:foregroundMark x1="22143" y1="2787" x2="16143" y2="5052"/>
                        <a14:foregroundMark x1="16143" y1="5052" x2="11857" y2="9930"/>
                        <a14:foregroundMark x1="11857" y1="9930" x2="4143" y2="38676"/>
                        <a14:foregroundMark x1="4143" y1="38676" x2="4000" y2="48084"/>
                        <a14:foregroundMark x1="2714" y1="38850" x2="1000" y2="31185"/>
                        <a14:foregroundMark x1="1000" y1="31185" x2="1571" y2="24042"/>
                        <a14:foregroundMark x1="1571" y1="24042" x2="12143" y2="6272"/>
                        <a14:foregroundMark x1="12143" y1="6272" x2="17429" y2="3659"/>
                        <a14:foregroundMark x1="17429" y1="3659" x2="23714" y2="2787"/>
                        <a14:foregroundMark x1="23714" y1="2787" x2="49429" y2="10279"/>
                        <a14:foregroundMark x1="49429" y1="10279" x2="69286" y2="5401"/>
                        <a14:foregroundMark x1="69286" y1="5401" x2="74857" y2="6098"/>
                        <a14:foregroundMark x1="74857" y1="6098" x2="80571" y2="9233"/>
                        <a14:foregroundMark x1="80571" y1="9233" x2="89000" y2="32927"/>
                        <a14:foregroundMark x1="81714" y1="7317" x2="93714" y2="15505"/>
                        <a14:foregroundMark x1="93714" y1="15505" x2="95429" y2="39199"/>
                        <a14:foregroundMark x1="95429" y1="39199" x2="89571" y2="58885"/>
                        <a14:foregroundMark x1="15571" y1="4704" x2="21429" y2="1916"/>
                        <a14:foregroundMark x1="21429" y1="1916" x2="27429" y2="2091"/>
                        <a14:foregroundMark x1="27429" y1="2091" x2="30857" y2="3484"/>
                        <a14:foregroundMark x1="35571" y1="86585" x2="41000" y2="90244"/>
                        <a14:foregroundMark x1="41000" y1="90244" x2="46857" y2="91463"/>
                        <a14:foregroundMark x1="46857" y1="91463" x2="60714" y2="88153"/>
                        <a14:foregroundMark x1="60714" y1="88153" x2="61429" y2="86934"/>
                        <a14:foregroundMark x1="42286" y1="65854" x2="54571" y2="63589"/>
                        <a14:foregroundMark x1="54571" y1="63589" x2="55429" y2="63240"/>
                        <a14:foregroundMark x1="47000" y1="96690" x2="51286" y2="95122"/>
                        <a14:foregroundMark x1="79000" y1="1220" x2="74286" y2="2439"/>
                        <a14:foregroundMark x1="23429" y1="1045" x2="25714" y2="523"/>
                        <a14:foregroundMark x1="98857" y1="34843" x2="99857" y2="35540"/>
                      </a14:backgroundRemoval>
                    </a14:imgEffect>
                  </a14:imgLayer>
                </a14:imgProps>
              </a:ext>
              <a:ext uri="{28A0092B-C50C-407E-A947-70E740481C1C}">
                <a14:useLocalDpi xmlns:a14="http://schemas.microsoft.com/office/drawing/2010/main" val="0"/>
              </a:ext>
            </a:extLst>
          </a:blip>
          <a:stretch>
            <a:fillRect/>
          </a:stretch>
        </p:blipFill>
        <p:spPr>
          <a:xfrm rot="21281277">
            <a:off x="1121012" y="2491696"/>
            <a:ext cx="3565849" cy="2923995"/>
          </a:xfrm>
          <a:prstGeom prst="rect">
            <a:avLst/>
          </a:prstGeom>
        </p:spPr>
      </p:pic>
      <p:pic>
        <p:nvPicPr>
          <p:cNvPr id="6" name="Picture 2" descr="Risultati immagini per MARIA ED ELISABETTA DISEGNO COLORATO"/>
          <p:cNvPicPr>
            <a:picLocks noChangeAspect="1" noChangeArrowheads="1"/>
          </p:cNvPicPr>
          <p:nvPr/>
        </p:nvPicPr>
        <p:blipFill>
          <a:blip r:embed="rId5" cstate="print"/>
          <a:srcRect l="7229" t="32043" r="57146" b="7213"/>
          <a:stretch>
            <a:fillRect/>
          </a:stretch>
        </p:blipFill>
        <p:spPr bwMode="auto">
          <a:xfrm>
            <a:off x="10020300" y="3810000"/>
            <a:ext cx="2171700" cy="3048000"/>
          </a:xfrm>
          <a:prstGeom prst="rect">
            <a:avLst/>
          </a:prstGeom>
          <a:noFill/>
        </p:spPr>
      </p:pic>
    </p:spTree>
    <p:extLst>
      <p:ext uri="{BB962C8B-B14F-4D97-AF65-F5344CB8AC3E}">
        <p14:creationId xmlns:p14="http://schemas.microsoft.com/office/powerpoint/2010/main" val="2666845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540B32-C4EC-4ECD-A8F7-FFD5C8B9636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b="41546"/>
          <a:stretch/>
        </p:blipFill>
        <p:spPr>
          <a:xfrm>
            <a:off x="0" y="2"/>
            <a:ext cx="12192000" cy="6891131"/>
          </a:xfrm>
          <a:prstGeom prst="rect">
            <a:avLst/>
          </a:prstGeom>
        </p:spPr>
      </p:pic>
      <p:pic>
        <p:nvPicPr>
          <p:cNvPr id="9" name="Immagine 8">
            <a:extLst>
              <a:ext uri="{FF2B5EF4-FFF2-40B4-BE49-F238E27FC236}">
                <a16:creationId xmlns:a16="http://schemas.microsoft.com/office/drawing/2014/main" id="{CDE7B79E-FD72-4119-B105-D4D43BE984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23" b="96690" l="4000" r="99857">
                        <a14:foregroundMark x1="21143" y1="6098" x2="7286" y2="33972"/>
                        <a14:foregroundMark x1="7286" y1="33972" x2="7857" y2="50174"/>
                        <a14:foregroundMark x1="7857" y1="50174" x2="10429" y2="59930"/>
                        <a14:foregroundMark x1="22143" y1="2787" x2="16143" y2="5052"/>
                        <a14:foregroundMark x1="16143" y1="5052" x2="11857" y2="9930"/>
                        <a14:foregroundMark x1="11857" y1="9930" x2="4143" y2="38676"/>
                        <a14:foregroundMark x1="4143" y1="38676" x2="4000" y2="48084"/>
                        <a14:foregroundMark x1="2714" y1="38850" x2="1000" y2="31185"/>
                        <a14:foregroundMark x1="1000" y1="31185" x2="1571" y2="24042"/>
                        <a14:foregroundMark x1="1571" y1="24042" x2="12143" y2="6272"/>
                        <a14:foregroundMark x1="12143" y1="6272" x2="17429" y2="3659"/>
                        <a14:foregroundMark x1="17429" y1="3659" x2="23714" y2="2787"/>
                        <a14:foregroundMark x1="23714" y1="2787" x2="49429" y2="10279"/>
                        <a14:foregroundMark x1="49429" y1="10279" x2="69286" y2="5401"/>
                        <a14:foregroundMark x1="69286" y1="5401" x2="74857" y2="6098"/>
                        <a14:foregroundMark x1="74857" y1="6098" x2="80571" y2="9233"/>
                        <a14:foregroundMark x1="80571" y1="9233" x2="89000" y2="32927"/>
                        <a14:foregroundMark x1="81714" y1="7317" x2="93714" y2="15505"/>
                        <a14:foregroundMark x1="93714" y1="15505" x2="95429" y2="39199"/>
                        <a14:foregroundMark x1="95429" y1="39199" x2="89571" y2="58885"/>
                        <a14:foregroundMark x1="15571" y1="4704" x2="21429" y2="1916"/>
                        <a14:foregroundMark x1="21429" y1="1916" x2="27429" y2="2091"/>
                        <a14:foregroundMark x1="27429" y1="2091" x2="30857" y2="3484"/>
                        <a14:foregroundMark x1="35571" y1="86585" x2="41000" y2="90244"/>
                        <a14:foregroundMark x1="41000" y1="90244" x2="46857" y2="91463"/>
                        <a14:foregroundMark x1="46857" y1="91463" x2="60714" y2="88153"/>
                        <a14:foregroundMark x1="60714" y1="88153" x2="61429" y2="86934"/>
                        <a14:foregroundMark x1="42286" y1="65854" x2="54571" y2="63589"/>
                        <a14:foregroundMark x1="54571" y1="63589" x2="55429" y2="63240"/>
                        <a14:foregroundMark x1="47000" y1="96690" x2="51286" y2="95122"/>
                        <a14:foregroundMark x1="79000" y1="1220" x2="74286" y2="2439"/>
                        <a14:foregroundMark x1="23429" y1="1045" x2="25714" y2="523"/>
                        <a14:foregroundMark x1="98857" y1="34843" x2="99857" y2="35540"/>
                      </a14:backgroundRemoval>
                    </a14:imgEffect>
                  </a14:imgLayer>
                </a14:imgProps>
              </a:ext>
              <a:ext uri="{28A0092B-C50C-407E-A947-70E740481C1C}">
                <a14:useLocalDpi xmlns:a14="http://schemas.microsoft.com/office/drawing/2010/main" val="0"/>
              </a:ext>
            </a:extLst>
          </a:blip>
          <a:stretch>
            <a:fillRect/>
          </a:stretch>
        </p:blipFill>
        <p:spPr>
          <a:xfrm rot="20860811">
            <a:off x="168287" y="5153351"/>
            <a:ext cx="1894572" cy="1553548"/>
          </a:xfrm>
          <a:prstGeom prst="rect">
            <a:avLst/>
          </a:prstGeom>
        </p:spPr>
      </p:pic>
      <p:sp>
        <p:nvSpPr>
          <p:cNvPr id="3" name="CasellaDiTesto 2"/>
          <p:cNvSpPr txBox="1"/>
          <p:nvPr/>
        </p:nvSpPr>
        <p:spPr>
          <a:xfrm>
            <a:off x="7651630" y="5925380"/>
            <a:ext cx="4257091" cy="769441"/>
          </a:xfrm>
          <a:prstGeom prst="rect">
            <a:avLst/>
          </a:prstGeom>
          <a:solidFill>
            <a:schemeClr val="accent4">
              <a:lumMod val="40000"/>
              <a:lumOff val="60000"/>
            </a:schemeClr>
          </a:solidFill>
          <a:ln>
            <a:solidFill>
              <a:srgbClr val="FF0000"/>
            </a:solidFill>
          </a:ln>
          <a:effectLst>
            <a:softEdge rad="63500"/>
          </a:effectLst>
        </p:spPr>
        <p:txBody>
          <a:bodyPr vert="horz" wrap="square" rtlCol="0" anchor="ctr" anchorCtr="0">
            <a:spAutoFit/>
          </a:bodyPr>
          <a:lstStyle/>
          <a:p>
            <a:pPr algn="ctr"/>
            <a:r>
              <a:rPr lang="it-IT" sz="4400" dirty="0" smtClean="0">
                <a:solidFill>
                  <a:srgbClr val="C00000"/>
                </a:solidFill>
                <a:latin typeface="Algerian" panose="04020705040A02060702" pitchFamily="82" charset="0"/>
              </a:rPr>
              <a:t>Parola di dio</a:t>
            </a:r>
            <a:endParaRPr lang="it-IT" sz="4400" dirty="0">
              <a:solidFill>
                <a:srgbClr val="C00000"/>
              </a:solidFill>
              <a:latin typeface="Algerian" panose="04020705040A02060702" pitchFamily="82" charset="0"/>
            </a:endParaRPr>
          </a:p>
        </p:txBody>
      </p:sp>
      <p:sp>
        <p:nvSpPr>
          <p:cNvPr id="6" name="CasellaDiTesto 5"/>
          <p:cNvSpPr txBox="1"/>
          <p:nvPr/>
        </p:nvSpPr>
        <p:spPr>
          <a:xfrm>
            <a:off x="1518248" y="6520088"/>
            <a:ext cx="5706800" cy="338554"/>
          </a:xfrm>
          <a:prstGeom prst="rect">
            <a:avLst/>
          </a:prstGeom>
          <a:solidFill>
            <a:schemeClr val="accent4">
              <a:lumMod val="40000"/>
              <a:lumOff val="60000"/>
            </a:schemeClr>
          </a:solidFill>
          <a:effectLst>
            <a:softEdge rad="63500"/>
          </a:effectLst>
        </p:spPr>
        <p:txBody>
          <a:bodyPr wrap="square" rtlCol="0">
            <a:spAutoFit/>
          </a:bodyPr>
          <a:lstStyle/>
          <a:p>
            <a:pPr algn="ctr"/>
            <a:r>
              <a:rPr lang="it-IT" sz="1600" dirty="0" smtClean="0">
                <a:solidFill>
                  <a:srgbClr val="C00000"/>
                </a:solidFill>
                <a:latin typeface="Algerian" panose="04020705040A02060702" pitchFamily="82" charset="0"/>
                <a:cs typeface="Andalus" panose="02020603050405020304" pitchFamily="18" charset="-78"/>
              </a:rPr>
              <a:t>QUARTA SETTIMANA:ELISABETTA, CUORE CHE CONDIVIDE</a:t>
            </a:r>
            <a:endParaRPr lang="it-IT" sz="1600" dirty="0">
              <a:solidFill>
                <a:srgbClr val="C00000"/>
              </a:solidFill>
              <a:latin typeface="Algerian" panose="04020705040A02060702" pitchFamily="82" charset="0"/>
              <a:cs typeface="Andalus" panose="02020603050405020304" pitchFamily="18" charset="-78"/>
            </a:endParaRPr>
          </a:p>
        </p:txBody>
      </p:sp>
      <p:sp>
        <p:nvSpPr>
          <p:cNvPr id="4" name="Rettangolo 3"/>
          <p:cNvSpPr/>
          <p:nvPr/>
        </p:nvSpPr>
        <p:spPr>
          <a:xfrm>
            <a:off x="3048000" y="1790090"/>
            <a:ext cx="6096000" cy="9448740"/>
          </a:xfrm>
          <a:prstGeom prst="rect">
            <a:avLst/>
          </a:prstGeom>
        </p:spPr>
        <p:txBody>
          <a:bodyPr>
            <a:spAutoFit/>
          </a:bodyPr>
          <a:lstStyle/>
          <a:p>
            <a:pPr>
              <a:spcAft>
                <a:spcPts val="1000"/>
              </a:spcAft>
            </a:pPr>
            <a:r>
              <a:rPr lang="it-IT" sz="3200" b="1" dirty="0">
                <a:solidFill>
                  <a:srgbClr val="FFFF00"/>
                </a:solidFill>
                <a:latin typeface="Calibri" panose="020F0502020204030204" pitchFamily="34" charset="0"/>
                <a:ea typeface="Times New Roman" panose="02020603050405020304" pitchFamily="18" charset="0"/>
                <a:cs typeface="Times New Roman" panose="02020603050405020304" pitchFamily="18" charset="0"/>
              </a:rPr>
              <a:t>In quei giorni Maria si mise in viaggio verso la montagna e raggiunse in fretta una città di Giuda. Entrata nella casa di Zaccaria, salutò Elisabetta. Appena Elisabetta ebbe udito il saluto di Maria, il bambino le sussultò nel grembo. Elisabetta fu piena di Spirito Santo ed esclamò a gran voce: «Benedetta tu fra le donne e benedetto il frutto del tuo grembo! A che debbo che la madre del mio Signore venga a me? Ecco, appena la voce del tuo saluto è giunta ai miei orecchi, il bambino ha esultato di gioia nel mio grembo. E beata colei che ha creduto nell'adempimento delle parole del Signore».</a:t>
            </a:r>
          </a:p>
        </p:txBody>
      </p:sp>
    </p:spTree>
    <p:extLst>
      <p:ext uri="{BB962C8B-B14F-4D97-AF65-F5344CB8AC3E}">
        <p14:creationId xmlns:p14="http://schemas.microsoft.com/office/powerpoint/2010/main" val="1206287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540B32-C4EC-4ECD-A8F7-FFD5C8B9636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41546"/>
          <a:stretch/>
        </p:blipFill>
        <p:spPr>
          <a:xfrm>
            <a:off x="0" y="2"/>
            <a:ext cx="12192000" cy="6891131"/>
          </a:xfrm>
          <a:prstGeom prst="rect">
            <a:avLst/>
          </a:prstGeom>
        </p:spPr>
      </p:pic>
      <p:pic>
        <p:nvPicPr>
          <p:cNvPr id="9" name="Immagine 8">
            <a:extLst>
              <a:ext uri="{FF2B5EF4-FFF2-40B4-BE49-F238E27FC236}">
                <a16:creationId xmlns:a16="http://schemas.microsoft.com/office/drawing/2014/main" id="{CDE7B79E-FD72-4119-B105-D4D43BE984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23" b="96690" l="4000" r="99857">
                        <a14:foregroundMark x1="21143" y1="6098" x2="7286" y2="33972"/>
                        <a14:foregroundMark x1="7286" y1="33972" x2="7857" y2="50174"/>
                        <a14:foregroundMark x1="7857" y1="50174" x2="10429" y2="59930"/>
                        <a14:foregroundMark x1="22143" y1="2787" x2="16143" y2="5052"/>
                        <a14:foregroundMark x1="16143" y1="5052" x2="11857" y2="9930"/>
                        <a14:foregroundMark x1="11857" y1="9930" x2="4143" y2="38676"/>
                        <a14:foregroundMark x1="4143" y1="38676" x2="4000" y2="48084"/>
                        <a14:foregroundMark x1="2714" y1="38850" x2="1000" y2="31185"/>
                        <a14:foregroundMark x1="1000" y1="31185" x2="1571" y2="24042"/>
                        <a14:foregroundMark x1="1571" y1="24042" x2="12143" y2="6272"/>
                        <a14:foregroundMark x1="12143" y1="6272" x2="17429" y2="3659"/>
                        <a14:foregroundMark x1="17429" y1="3659" x2="23714" y2="2787"/>
                        <a14:foregroundMark x1="23714" y1="2787" x2="49429" y2="10279"/>
                        <a14:foregroundMark x1="49429" y1="10279" x2="69286" y2="5401"/>
                        <a14:foregroundMark x1="69286" y1="5401" x2="74857" y2="6098"/>
                        <a14:foregroundMark x1="74857" y1="6098" x2="80571" y2="9233"/>
                        <a14:foregroundMark x1="80571" y1="9233" x2="89000" y2="32927"/>
                        <a14:foregroundMark x1="81714" y1="7317" x2="93714" y2="15505"/>
                        <a14:foregroundMark x1="93714" y1="15505" x2="95429" y2="39199"/>
                        <a14:foregroundMark x1="95429" y1="39199" x2="89571" y2="58885"/>
                        <a14:foregroundMark x1="15571" y1="4704" x2="21429" y2="1916"/>
                        <a14:foregroundMark x1="21429" y1="1916" x2="27429" y2="2091"/>
                        <a14:foregroundMark x1="27429" y1="2091" x2="30857" y2="3484"/>
                        <a14:foregroundMark x1="35571" y1="86585" x2="41000" y2="90244"/>
                        <a14:foregroundMark x1="41000" y1="90244" x2="46857" y2="91463"/>
                        <a14:foregroundMark x1="46857" y1="91463" x2="60714" y2="88153"/>
                        <a14:foregroundMark x1="60714" y1="88153" x2="61429" y2="86934"/>
                        <a14:foregroundMark x1="42286" y1="65854" x2="54571" y2="63589"/>
                        <a14:foregroundMark x1="54571" y1="63589" x2="55429" y2="63240"/>
                        <a14:foregroundMark x1="47000" y1="96690" x2="51286" y2="95122"/>
                        <a14:foregroundMark x1="79000" y1="1220" x2="74286" y2="2439"/>
                        <a14:foregroundMark x1="23429" y1="1045" x2="25714" y2="523"/>
                        <a14:foregroundMark x1="98857" y1="34843" x2="99857" y2="35540"/>
                      </a14:backgroundRemoval>
                    </a14:imgEffect>
                  </a14:imgLayer>
                </a14:imgProps>
              </a:ext>
              <a:ext uri="{28A0092B-C50C-407E-A947-70E740481C1C}">
                <a14:useLocalDpi xmlns:a14="http://schemas.microsoft.com/office/drawing/2010/main" val="0"/>
              </a:ext>
            </a:extLst>
          </a:blip>
          <a:stretch>
            <a:fillRect/>
          </a:stretch>
        </p:blipFill>
        <p:spPr>
          <a:xfrm rot="20860811">
            <a:off x="168287" y="5153351"/>
            <a:ext cx="1894572" cy="1553548"/>
          </a:xfrm>
          <a:prstGeom prst="rect">
            <a:avLst/>
          </a:prstGeom>
        </p:spPr>
      </p:pic>
      <p:sp>
        <p:nvSpPr>
          <p:cNvPr id="3" name="CasellaDiTesto 2"/>
          <p:cNvSpPr txBox="1"/>
          <p:nvPr/>
        </p:nvSpPr>
        <p:spPr>
          <a:xfrm>
            <a:off x="7651630" y="5925380"/>
            <a:ext cx="4257091" cy="769441"/>
          </a:xfrm>
          <a:prstGeom prst="rect">
            <a:avLst/>
          </a:prstGeom>
          <a:solidFill>
            <a:schemeClr val="accent4">
              <a:lumMod val="40000"/>
              <a:lumOff val="60000"/>
            </a:schemeClr>
          </a:solidFill>
          <a:ln>
            <a:solidFill>
              <a:srgbClr val="FF0000"/>
            </a:solidFill>
          </a:ln>
          <a:effectLst>
            <a:softEdge rad="63500"/>
          </a:effectLst>
        </p:spPr>
        <p:txBody>
          <a:bodyPr vert="horz" wrap="square" rtlCol="0" anchor="ctr" anchorCtr="0">
            <a:spAutoFit/>
          </a:bodyPr>
          <a:lstStyle/>
          <a:p>
            <a:pPr algn="ctr"/>
            <a:r>
              <a:rPr lang="it-IT" sz="4400" dirty="0" smtClean="0">
                <a:solidFill>
                  <a:srgbClr val="C00000"/>
                </a:solidFill>
                <a:latin typeface="Algerian" panose="04020705040A02060702" pitchFamily="82" charset="0"/>
              </a:rPr>
              <a:t>personaggio</a:t>
            </a:r>
            <a:endParaRPr lang="it-IT" sz="4400" dirty="0">
              <a:solidFill>
                <a:srgbClr val="C00000"/>
              </a:solidFill>
              <a:latin typeface="Algerian" panose="04020705040A02060702" pitchFamily="82" charset="0"/>
            </a:endParaRPr>
          </a:p>
        </p:txBody>
      </p:sp>
      <p:sp>
        <p:nvSpPr>
          <p:cNvPr id="6" name="CasellaDiTesto 5"/>
          <p:cNvSpPr txBox="1"/>
          <p:nvPr/>
        </p:nvSpPr>
        <p:spPr>
          <a:xfrm>
            <a:off x="1492592" y="6446649"/>
            <a:ext cx="5706800" cy="338554"/>
          </a:xfrm>
          <a:prstGeom prst="rect">
            <a:avLst/>
          </a:prstGeom>
          <a:solidFill>
            <a:schemeClr val="accent4">
              <a:lumMod val="40000"/>
              <a:lumOff val="60000"/>
            </a:schemeClr>
          </a:solidFill>
          <a:effectLst>
            <a:softEdge rad="63500"/>
          </a:effectLst>
        </p:spPr>
        <p:txBody>
          <a:bodyPr wrap="square" rtlCol="0">
            <a:spAutoFit/>
          </a:bodyPr>
          <a:lstStyle/>
          <a:p>
            <a:pPr algn="ctr"/>
            <a:r>
              <a:rPr lang="it-IT" sz="1600" dirty="0" smtClean="0">
                <a:solidFill>
                  <a:srgbClr val="C00000"/>
                </a:solidFill>
                <a:latin typeface="Algerian" panose="04020705040A02060702" pitchFamily="82" charset="0"/>
                <a:cs typeface="Andalus" panose="02020603050405020304" pitchFamily="18" charset="-78"/>
              </a:rPr>
              <a:t>QUARTA SETTIMANA: ELISABETTA, CUORE CHE CONDIVIDE</a:t>
            </a:r>
            <a:endParaRPr lang="it-IT" sz="1600" dirty="0">
              <a:solidFill>
                <a:srgbClr val="C00000"/>
              </a:solidFill>
              <a:latin typeface="Algerian" panose="04020705040A02060702" pitchFamily="82" charset="0"/>
              <a:cs typeface="Andalus" panose="02020603050405020304" pitchFamily="18" charset="-78"/>
            </a:endParaRPr>
          </a:p>
        </p:txBody>
      </p:sp>
      <p:sp>
        <p:nvSpPr>
          <p:cNvPr id="4" name="Rettangolo 3"/>
          <p:cNvSpPr/>
          <p:nvPr/>
        </p:nvSpPr>
        <p:spPr>
          <a:xfrm>
            <a:off x="1997234" y="3112544"/>
            <a:ext cx="9677575" cy="3542508"/>
          </a:xfrm>
          <a:prstGeom prst="rect">
            <a:avLst/>
          </a:prstGeom>
        </p:spPr>
        <p:txBody>
          <a:bodyPr wrap="square">
            <a:spAutoFit/>
          </a:bodyPr>
          <a:lstStyle/>
          <a:p>
            <a:pPr>
              <a:spcAft>
                <a:spcPts val="0"/>
              </a:spcAft>
            </a:pPr>
            <a:r>
              <a:rPr lang="it-IT" sz="32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Ciao bambini, sono Elisabetta … non è mica da tutti essere cugine della “benedetta fra tutte le donne”, vero?… Quando Maria è venuta a visitarmi con Gesù nel suo grembo la felicità ha invaso tutta la mia casa. Ho condiviso la sua gioia e il mio bambino ha cominciato a danzare nel mio grembo!</a:t>
            </a:r>
            <a:endParaRPr lang="it-IT"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it-IT"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endParaRPr lang="it-I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290" name="Picture 2" descr="Risultati immagini per MARIA ED ELISABETTA DISEGNO COLORATO"/>
          <p:cNvPicPr>
            <a:picLocks noChangeAspect="1" noChangeArrowheads="1"/>
          </p:cNvPicPr>
          <p:nvPr/>
        </p:nvPicPr>
        <p:blipFill>
          <a:blip r:embed="rId6" cstate="print"/>
          <a:srcRect l="7229" t="32043" r="57146" b="7213"/>
          <a:stretch>
            <a:fillRect/>
          </a:stretch>
        </p:blipFill>
        <p:spPr bwMode="auto">
          <a:xfrm>
            <a:off x="0" y="0"/>
            <a:ext cx="1968103" cy="2762250"/>
          </a:xfrm>
          <a:prstGeom prst="rect">
            <a:avLst/>
          </a:prstGeom>
          <a:noFill/>
        </p:spPr>
      </p:pic>
    </p:spTree>
    <p:extLst>
      <p:ext uri="{BB962C8B-B14F-4D97-AF65-F5344CB8AC3E}">
        <p14:creationId xmlns:p14="http://schemas.microsoft.com/office/powerpoint/2010/main" val="3030075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540B32-C4EC-4ECD-A8F7-FFD5C8B9636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FilmGrain/>
                    </a14:imgEffect>
                    <a14:imgEffect>
                      <a14:brightnessContrast contrast="40000"/>
                    </a14:imgEffect>
                  </a14:imgLayer>
                </a14:imgProps>
              </a:ext>
              <a:ext uri="{28A0092B-C50C-407E-A947-70E740481C1C}">
                <a14:useLocalDpi xmlns:a14="http://schemas.microsoft.com/office/drawing/2010/main" val="0"/>
              </a:ext>
            </a:extLst>
          </a:blip>
          <a:srcRect b="41546"/>
          <a:stretch/>
        </p:blipFill>
        <p:spPr>
          <a:xfrm>
            <a:off x="0" y="2"/>
            <a:ext cx="12192000" cy="6891131"/>
          </a:xfrm>
          <a:prstGeom prst="rect">
            <a:avLst/>
          </a:prstGeom>
          <a:noFill/>
          <a:ln>
            <a:noFill/>
          </a:ln>
        </p:spPr>
      </p:pic>
      <p:pic>
        <p:nvPicPr>
          <p:cNvPr id="9" name="Immagine 8">
            <a:extLst>
              <a:ext uri="{FF2B5EF4-FFF2-40B4-BE49-F238E27FC236}">
                <a16:creationId xmlns:a16="http://schemas.microsoft.com/office/drawing/2014/main" id="{CDE7B79E-FD72-4119-B105-D4D43BE984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23" b="96690" l="4000" r="99857">
                        <a14:foregroundMark x1="21143" y1="6098" x2="7286" y2="33972"/>
                        <a14:foregroundMark x1="7286" y1="33972" x2="7857" y2="50174"/>
                        <a14:foregroundMark x1="7857" y1="50174" x2="10429" y2="59930"/>
                        <a14:foregroundMark x1="22143" y1="2787" x2="16143" y2="5052"/>
                        <a14:foregroundMark x1="16143" y1="5052" x2="11857" y2="9930"/>
                        <a14:foregroundMark x1="11857" y1="9930" x2="4143" y2="38676"/>
                        <a14:foregroundMark x1="4143" y1="38676" x2="4000" y2="48084"/>
                        <a14:foregroundMark x1="2714" y1="38850" x2="1000" y2="31185"/>
                        <a14:foregroundMark x1="1000" y1="31185" x2="1571" y2="24042"/>
                        <a14:foregroundMark x1="1571" y1="24042" x2="12143" y2="6272"/>
                        <a14:foregroundMark x1="12143" y1="6272" x2="17429" y2="3659"/>
                        <a14:foregroundMark x1="17429" y1="3659" x2="23714" y2="2787"/>
                        <a14:foregroundMark x1="23714" y1="2787" x2="49429" y2="10279"/>
                        <a14:foregroundMark x1="49429" y1="10279" x2="69286" y2="5401"/>
                        <a14:foregroundMark x1="69286" y1="5401" x2="74857" y2="6098"/>
                        <a14:foregroundMark x1="74857" y1="6098" x2="80571" y2="9233"/>
                        <a14:foregroundMark x1="80571" y1="9233" x2="89000" y2="32927"/>
                        <a14:foregroundMark x1="81714" y1="7317" x2="93714" y2="15505"/>
                        <a14:foregroundMark x1="93714" y1="15505" x2="95429" y2="39199"/>
                        <a14:foregroundMark x1="95429" y1="39199" x2="89571" y2="58885"/>
                        <a14:foregroundMark x1="15571" y1="4704" x2="21429" y2="1916"/>
                        <a14:foregroundMark x1="21429" y1="1916" x2="27429" y2="2091"/>
                        <a14:foregroundMark x1="27429" y1="2091" x2="30857" y2="3484"/>
                        <a14:foregroundMark x1="35571" y1="86585" x2="41000" y2="90244"/>
                        <a14:foregroundMark x1="41000" y1="90244" x2="46857" y2="91463"/>
                        <a14:foregroundMark x1="46857" y1="91463" x2="60714" y2="88153"/>
                        <a14:foregroundMark x1="60714" y1="88153" x2="61429" y2="86934"/>
                        <a14:foregroundMark x1="42286" y1="65854" x2="54571" y2="63589"/>
                        <a14:foregroundMark x1="54571" y1="63589" x2="55429" y2="63240"/>
                        <a14:foregroundMark x1="47000" y1="96690" x2="51286" y2="95122"/>
                        <a14:foregroundMark x1="79000" y1="1220" x2="74286" y2="2439"/>
                        <a14:foregroundMark x1="23429" y1="1045" x2="25714" y2="523"/>
                        <a14:foregroundMark x1="98857" y1="34843" x2="99857" y2="35540"/>
                      </a14:backgroundRemoval>
                    </a14:imgEffect>
                  </a14:imgLayer>
                </a14:imgProps>
              </a:ext>
              <a:ext uri="{28A0092B-C50C-407E-A947-70E740481C1C}">
                <a14:useLocalDpi xmlns:a14="http://schemas.microsoft.com/office/drawing/2010/main" val="0"/>
              </a:ext>
            </a:extLst>
          </a:blip>
          <a:stretch>
            <a:fillRect/>
          </a:stretch>
        </p:blipFill>
        <p:spPr>
          <a:xfrm rot="20860811">
            <a:off x="168287" y="5153351"/>
            <a:ext cx="1894572" cy="1553548"/>
          </a:xfrm>
          <a:prstGeom prst="rect">
            <a:avLst/>
          </a:prstGeom>
        </p:spPr>
      </p:pic>
      <p:sp>
        <p:nvSpPr>
          <p:cNvPr id="2" name="Rettangolo 1"/>
          <p:cNvSpPr/>
          <p:nvPr/>
        </p:nvSpPr>
        <p:spPr>
          <a:xfrm>
            <a:off x="2472744" y="2705914"/>
            <a:ext cx="8113690" cy="2862322"/>
          </a:xfrm>
          <a:prstGeom prst="rect">
            <a:avLst/>
          </a:prstGeom>
        </p:spPr>
        <p:txBody>
          <a:bodyPr wrap="square">
            <a:spAutoFit/>
          </a:bodyPr>
          <a:lstStyle/>
          <a:p>
            <a:r>
              <a:rPr lang="it-IT" sz="3600" b="1" dirty="0" smtClean="0">
                <a:solidFill>
                  <a:srgbClr val="FFFF00"/>
                </a:solidFill>
              </a:rPr>
              <a:t>Signore</a:t>
            </a:r>
            <a:r>
              <a:rPr lang="it-IT" sz="3600" b="1" dirty="0">
                <a:solidFill>
                  <a:srgbClr val="FFFF00"/>
                </a:solidFill>
              </a:rPr>
              <a:t>, non ti chiedo tutti i possibili regali,</a:t>
            </a:r>
          </a:p>
          <a:p>
            <a:r>
              <a:rPr lang="it-IT" sz="3600" b="1" dirty="0">
                <a:solidFill>
                  <a:srgbClr val="FFFF00"/>
                </a:solidFill>
              </a:rPr>
              <a:t>ma solo quello che la maggior </a:t>
            </a:r>
            <a:endParaRPr lang="it-IT" sz="3600" b="1" dirty="0" smtClean="0">
              <a:solidFill>
                <a:srgbClr val="FFFF00"/>
              </a:solidFill>
            </a:endParaRPr>
          </a:p>
          <a:p>
            <a:r>
              <a:rPr lang="it-IT" sz="3600" b="1" dirty="0" smtClean="0">
                <a:solidFill>
                  <a:srgbClr val="FFFF00"/>
                </a:solidFill>
              </a:rPr>
              <a:t>parte </a:t>
            </a:r>
            <a:r>
              <a:rPr lang="it-IT" sz="3600" b="1" dirty="0">
                <a:solidFill>
                  <a:srgbClr val="FFFF00"/>
                </a:solidFill>
              </a:rPr>
              <a:t>della gente</a:t>
            </a:r>
          </a:p>
          <a:p>
            <a:r>
              <a:rPr lang="it-IT" sz="3600" b="1" dirty="0">
                <a:solidFill>
                  <a:srgbClr val="FFFF00"/>
                </a:solidFill>
              </a:rPr>
              <a:t>non ha: del tempo per gioire e per ridere</a:t>
            </a:r>
            <a:r>
              <a:rPr lang="it-IT" sz="3600" b="1" dirty="0" smtClean="0">
                <a:solidFill>
                  <a:srgbClr val="FFFF00"/>
                </a:solidFill>
              </a:rPr>
              <a:t>.</a:t>
            </a:r>
            <a:endParaRPr lang="it-IT" sz="3600" b="1" dirty="0">
              <a:solidFill>
                <a:srgbClr val="FFFF00"/>
              </a:solidFill>
            </a:endParaRPr>
          </a:p>
        </p:txBody>
      </p:sp>
      <p:sp>
        <p:nvSpPr>
          <p:cNvPr id="3" name="CasellaDiTesto 2"/>
          <p:cNvSpPr txBox="1"/>
          <p:nvPr/>
        </p:nvSpPr>
        <p:spPr>
          <a:xfrm>
            <a:off x="7651630" y="5925380"/>
            <a:ext cx="4257091" cy="769441"/>
          </a:xfrm>
          <a:prstGeom prst="rect">
            <a:avLst/>
          </a:prstGeom>
          <a:solidFill>
            <a:schemeClr val="accent4">
              <a:lumMod val="40000"/>
              <a:lumOff val="60000"/>
            </a:schemeClr>
          </a:solidFill>
          <a:ln>
            <a:solidFill>
              <a:srgbClr val="FF0000"/>
            </a:solidFill>
          </a:ln>
          <a:effectLst>
            <a:softEdge rad="63500"/>
          </a:effectLst>
        </p:spPr>
        <p:txBody>
          <a:bodyPr vert="horz" wrap="square" rtlCol="0" anchor="ctr" anchorCtr="0">
            <a:spAutoFit/>
          </a:bodyPr>
          <a:lstStyle/>
          <a:p>
            <a:pPr algn="ctr"/>
            <a:r>
              <a:rPr lang="it-IT" sz="4400" dirty="0" smtClean="0">
                <a:solidFill>
                  <a:srgbClr val="C00000"/>
                </a:solidFill>
                <a:latin typeface="Algerian" panose="04020705040A02060702" pitchFamily="82" charset="0"/>
              </a:rPr>
              <a:t>PREGHIERA</a:t>
            </a:r>
            <a:endParaRPr lang="it-IT" sz="4400" dirty="0">
              <a:solidFill>
                <a:srgbClr val="C00000"/>
              </a:solidFill>
              <a:latin typeface="Algerian" panose="04020705040A02060702" pitchFamily="82" charset="0"/>
            </a:endParaRPr>
          </a:p>
        </p:txBody>
      </p:sp>
      <p:sp>
        <p:nvSpPr>
          <p:cNvPr id="6" name="CasellaDiTesto 5"/>
          <p:cNvSpPr txBox="1"/>
          <p:nvPr/>
        </p:nvSpPr>
        <p:spPr>
          <a:xfrm>
            <a:off x="1555674" y="6356267"/>
            <a:ext cx="5850103" cy="338554"/>
          </a:xfrm>
          <a:prstGeom prst="rect">
            <a:avLst/>
          </a:prstGeom>
          <a:solidFill>
            <a:schemeClr val="accent4">
              <a:lumMod val="40000"/>
              <a:lumOff val="60000"/>
            </a:schemeClr>
          </a:solidFill>
          <a:effectLst>
            <a:softEdge rad="63500"/>
          </a:effectLst>
        </p:spPr>
        <p:txBody>
          <a:bodyPr wrap="square" rtlCol="0">
            <a:spAutoFit/>
          </a:bodyPr>
          <a:lstStyle/>
          <a:p>
            <a:pPr algn="ctr"/>
            <a:r>
              <a:rPr lang="it-IT" sz="1600" dirty="0" smtClean="0">
                <a:solidFill>
                  <a:srgbClr val="C00000"/>
                </a:solidFill>
                <a:latin typeface="Algerian" panose="04020705040A02060702" pitchFamily="82" charset="0"/>
                <a:cs typeface="Andalus" panose="02020603050405020304" pitchFamily="18" charset="-78"/>
              </a:rPr>
              <a:t>QUARTA SETTIMANA: ELISABETTA, CUORE CHE CONDIVIDE</a:t>
            </a:r>
            <a:endParaRPr lang="it-IT" sz="1600" dirty="0">
              <a:solidFill>
                <a:srgbClr val="C00000"/>
              </a:solidFill>
              <a:latin typeface="Algerian" panose="04020705040A02060702" pitchFamily="82" charset="0"/>
              <a:cs typeface="Andalus" panose="02020603050405020304" pitchFamily="18" charset="-78"/>
            </a:endParaRPr>
          </a:p>
        </p:txBody>
      </p:sp>
    </p:spTree>
    <p:extLst>
      <p:ext uri="{BB962C8B-B14F-4D97-AF65-F5344CB8AC3E}">
        <p14:creationId xmlns:p14="http://schemas.microsoft.com/office/powerpoint/2010/main" val="3255350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540B32-C4EC-4ECD-A8F7-FFD5C8B9636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FilmGrain/>
                    </a14:imgEffect>
                    <a14:imgEffect>
                      <a14:brightnessContrast contrast="40000"/>
                    </a14:imgEffect>
                  </a14:imgLayer>
                </a14:imgProps>
              </a:ext>
              <a:ext uri="{28A0092B-C50C-407E-A947-70E740481C1C}">
                <a14:useLocalDpi xmlns:a14="http://schemas.microsoft.com/office/drawing/2010/main" val="0"/>
              </a:ext>
            </a:extLst>
          </a:blip>
          <a:srcRect b="41546"/>
          <a:stretch/>
        </p:blipFill>
        <p:spPr>
          <a:xfrm>
            <a:off x="0" y="2"/>
            <a:ext cx="12192000" cy="6891131"/>
          </a:xfrm>
          <a:prstGeom prst="rect">
            <a:avLst/>
          </a:prstGeom>
          <a:noFill/>
          <a:ln>
            <a:noFill/>
          </a:ln>
        </p:spPr>
      </p:pic>
      <p:pic>
        <p:nvPicPr>
          <p:cNvPr id="9" name="Immagine 8">
            <a:extLst>
              <a:ext uri="{FF2B5EF4-FFF2-40B4-BE49-F238E27FC236}">
                <a16:creationId xmlns:a16="http://schemas.microsoft.com/office/drawing/2014/main" id="{CDE7B79E-FD72-4119-B105-D4D43BE984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23" b="96690" l="4000" r="99857">
                        <a14:foregroundMark x1="21143" y1="6098" x2="7286" y2="33972"/>
                        <a14:foregroundMark x1="7286" y1="33972" x2="7857" y2="50174"/>
                        <a14:foregroundMark x1="7857" y1="50174" x2="10429" y2="59930"/>
                        <a14:foregroundMark x1="22143" y1="2787" x2="16143" y2="5052"/>
                        <a14:foregroundMark x1="16143" y1="5052" x2="11857" y2="9930"/>
                        <a14:foregroundMark x1="11857" y1="9930" x2="4143" y2="38676"/>
                        <a14:foregroundMark x1="4143" y1="38676" x2="4000" y2="48084"/>
                        <a14:foregroundMark x1="2714" y1="38850" x2="1000" y2="31185"/>
                        <a14:foregroundMark x1="1000" y1="31185" x2="1571" y2="24042"/>
                        <a14:foregroundMark x1="1571" y1="24042" x2="12143" y2="6272"/>
                        <a14:foregroundMark x1="12143" y1="6272" x2="17429" y2="3659"/>
                        <a14:foregroundMark x1="17429" y1="3659" x2="23714" y2="2787"/>
                        <a14:foregroundMark x1="23714" y1="2787" x2="49429" y2="10279"/>
                        <a14:foregroundMark x1="49429" y1="10279" x2="69286" y2="5401"/>
                        <a14:foregroundMark x1="69286" y1="5401" x2="74857" y2="6098"/>
                        <a14:foregroundMark x1="74857" y1="6098" x2="80571" y2="9233"/>
                        <a14:foregroundMark x1="80571" y1="9233" x2="89000" y2="32927"/>
                        <a14:foregroundMark x1="81714" y1="7317" x2="93714" y2="15505"/>
                        <a14:foregroundMark x1="93714" y1="15505" x2="95429" y2="39199"/>
                        <a14:foregroundMark x1="95429" y1="39199" x2="89571" y2="58885"/>
                        <a14:foregroundMark x1="15571" y1="4704" x2="21429" y2="1916"/>
                        <a14:foregroundMark x1="21429" y1="1916" x2="27429" y2="2091"/>
                        <a14:foregroundMark x1="27429" y1="2091" x2="30857" y2="3484"/>
                        <a14:foregroundMark x1="35571" y1="86585" x2="41000" y2="90244"/>
                        <a14:foregroundMark x1="41000" y1="90244" x2="46857" y2="91463"/>
                        <a14:foregroundMark x1="46857" y1="91463" x2="60714" y2="88153"/>
                        <a14:foregroundMark x1="60714" y1="88153" x2="61429" y2="86934"/>
                        <a14:foregroundMark x1="42286" y1="65854" x2="54571" y2="63589"/>
                        <a14:foregroundMark x1="54571" y1="63589" x2="55429" y2="63240"/>
                        <a14:foregroundMark x1="47000" y1="96690" x2="51286" y2="95122"/>
                        <a14:foregroundMark x1="79000" y1="1220" x2="74286" y2="2439"/>
                        <a14:foregroundMark x1="23429" y1="1045" x2="25714" y2="523"/>
                        <a14:foregroundMark x1="98857" y1="34843" x2="99857" y2="35540"/>
                      </a14:backgroundRemoval>
                    </a14:imgEffect>
                  </a14:imgLayer>
                </a14:imgProps>
              </a:ext>
              <a:ext uri="{28A0092B-C50C-407E-A947-70E740481C1C}">
                <a14:useLocalDpi xmlns:a14="http://schemas.microsoft.com/office/drawing/2010/main" val="0"/>
              </a:ext>
            </a:extLst>
          </a:blip>
          <a:stretch>
            <a:fillRect/>
          </a:stretch>
        </p:blipFill>
        <p:spPr>
          <a:xfrm rot="20860811">
            <a:off x="168287" y="5153351"/>
            <a:ext cx="1894572" cy="1553548"/>
          </a:xfrm>
          <a:prstGeom prst="rect">
            <a:avLst/>
          </a:prstGeom>
        </p:spPr>
      </p:pic>
      <p:sp>
        <p:nvSpPr>
          <p:cNvPr id="2" name="Rettangolo 1"/>
          <p:cNvSpPr/>
          <p:nvPr/>
        </p:nvSpPr>
        <p:spPr>
          <a:xfrm>
            <a:off x="2206784" y="2787200"/>
            <a:ext cx="9362941" cy="3354765"/>
          </a:xfrm>
          <a:prstGeom prst="rect">
            <a:avLst/>
          </a:prstGeom>
        </p:spPr>
        <p:txBody>
          <a:bodyPr wrap="square">
            <a:spAutoFit/>
          </a:bodyPr>
          <a:lstStyle/>
          <a:p>
            <a:endParaRPr lang="it-IT" sz="3600" b="1" dirty="0" smtClean="0">
              <a:solidFill>
                <a:srgbClr val="FFFF00"/>
              </a:solidFill>
            </a:endParaRPr>
          </a:p>
          <a:p>
            <a:r>
              <a:rPr lang="it-IT" sz="3600" b="1" dirty="0">
                <a:solidFill>
                  <a:srgbClr val="FFFF00"/>
                </a:solidFill>
              </a:rPr>
              <a:t> </a:t>
            </a:r>
            <a:r>
              <a:rPr lang="it-IT" sz="3600" b="1" dirty="0" smtClean="0">
                <a:solidFill>
                  <a:srgbClr val="FFFF00"/>
                </a:solidFill>
              </a:rPr>
              <a:t>Donami </a:t>
            </a:r>
            <a:r>
              <a:rPr lang="it-IT" sz="3600" b="1" dirty="0">
                <a:solidFill>
                  <a:srgbClr val="FFFF00"/>
                </a:solidFill>
              </a:rPr>
              <a:t>del tempo per giocare, </a:t>
            </a:r>
            <a:endParaRPr lang="it-IT" sz="3600" b="1" dirty="0" smtClean="0">
              <a:solidFill>
                <a:srgbClr val="FFFF00"/>
              </a:solidFill>
            </a:endParaRPr>
          </a:p>
          <a:p>
            <a:r>
              <a:rPr lang="it-IT" sz="3600" b="1" dirty="0" smtClean="0">
                <a:solidFill>
                  <a:srgbClr val="FFFF00"/>
                </a:solidFill>
              </a:rPr>
              <a:t>per </a:t>
            </a:r>
            <a:r>
              <a:rPr lang="it-IT" sz="3600" b="1" dirty="0">
                <a:solidFill>
                  <a:srgbClr val="FFFF00"/>
                </a:solidFill>
              </a:rPr>
              <a:t>pensare, per condividere.</a:t>
            </a:r>
          </a:p>
          <a:p>
            <a:r>
              <a:rPr lang="it-IT" sz="3600" b="1" dirty="0">
                <a:solidFill>
                  <a:srgbClr val="FFFF00"/>
                </a:solidFill>
              </a:rPr>
              <a:t>Donami del tempo non solo per me stesso, </a:t>
            </a:r>
            <a:endParaRPr lang="it-IT" sz="3600" b="1" dirty="0" smtClean="0">
              <a:solidFill>
                <a:srgbClr val="FFFF00"/>
              </a:solidFill>
            </a:endParaRPr>
          </a:p>
          <a:p>
            <a:r>
              <a:rPr lang="it-IT" sz="3600" b="1" dirty="0" smtClean="0">
                <a:solidFill>
                  <a:srgbClr val="FFFF00"/>
                </a:solidFill>
              </a:rPr>
              <a:t>ma </a:t>
            </a:r>
            <a:r>
              <a:rPr lang="it-IT" sz="3600" b="1" dirty="0">
                <a:solidFill>
                  <a:srgbClr val="FFFF00"/>
                </a:solidFill>
              </a:rPr>
              <a:t>anche per regalarlo.</a:t>
            </a:r>
          </a:p>
          <a:p>
            <a:endParaRPr lang="it-IT" sz="3200" b="1" dirty="0" smtClean="0">
              <a:ln cmpd="sng">
                <a:solidFill>
                  <a:schemeClr val="tx1">
                    <a:lumMod val="95000"/>
                    <a:lumOff val="5000"/>
                    <a:alpha val="66000"/>
                  </a:schemeClr>
                </a:solidFill>
              </a:ln>
              <a:solidFill>
                <a:srgbClr val="FF0000"/>
              </a:solidFill>
              <a:cs typeface="Aharoni" panose="02010803020104030203" pitchFamily="2" charset="-79"/>
            </a:endParaRPr>
          </a:p>
        </p:txBody>
      </p:sp>
      <p:sp>
        <p:nvSpPr>
          <p:cNvPr id="3" name="CasellaDiTesto 2"/>
          <p:cNvSpPr txBox="1"/>
          <p:nvPr/>
        </p:nvSpPr>
        <p:spPr>
          <a:xfrm>
            <a:off x="7651630" y="5925380"/>
            <a:ext cx="4257091" cy="769441"/>
          </a:xfrm>
          <a:prstGeom prst="rect">
            <a:avLst/>
          </a:prstGeom>
          <a:solidFill>
            <a:schemeClr val="accent4">
              <a:lumMod val="40000"/>
              <a:lumOff val="60000"/>
            </a:schemeClr>
          </a:solidFill>
          <a:ln>
            <a:solidFill>
              <a:srgbClr val="FF0000"/>
            </a:solidFill>
          </a:ln>
          <a:effectLst>
            <a:softEdge rad="63500"/>
          </a:effectLst>
        </p:spPr>
        <p:txBody>
          <a:bodyPr vert="horz" wrap="square" rtlCol="0" anchor="ctr" anchorCtr="0">
            <a:spAutoFit/>
          </a:bodyPr>
          <a:lstStyle/>
          <a:p>
            <a:pPr algn="ctr"/>
            <a:r>
              <a:rPr lang="it-IT" sz="4400" dirty="0" smtClean="0">
                <a:solidFill>
                  <a:srgbClr val="C00000"/>
                </a:solidFill>
                <a:latin typeface="Algerian" panose="04020705040A02060702" pitchFamily="82" charset="0"/>
              </a:rPr>
              <a:t>PREGHIERA</a:t>
            </a:r>
            <a:endParaRPr lang="it-IT" sz="4400" dirty="0">
              <a:solidFill>
                <a:srgbClr val="C00000"/>
              </a:solidFill>
              <a:latin typeface="Algerian" panose="04020705040A02060702" pitchFamily="82" charset="0"/>
            </a:endParaRPr>
          </a:p>
        </p:txBody>
      </p:sp>
      <p:sp>
        <p:nvSpPr>
          <p:cNvPr id="6" name="CasellaDiTesto 5"/>
          <p:cNvSpPr txBox="1"/>
          <p:nvPr/>
        </p:nvSpPr>
        <p:spPr>
          <a:xfrm>
            <a:off x="1555674" y="6356267"/>
            <a:ext cx="5850103" cy="338554"/>
          </a:xfrm>
          <a:prstGeom prst="rect">
            <a:avLst/>
          </a:prstGeom>
          <a:solidFill>
            <a:schemeClr val="accent4">
              <a:lumMod val="40000"/>
              <a:lumOff val="60000"/>
            </a:schemeClr>
          </a:solidFill>
          <a:effectLst>
            <a:softEdge rad="63500"/>
          </a:effectLst>
        </p:spPr>
        <p:txBody>
          <a:bodyPr wrap="square" rtlCol="0">
            <a:spAutoFit/>
          </a:bodyPr>
          <a:lstStyle/>
          <a:p>
            <a:pPr algn="ctr"/>
            <a:r>
              <a:rPr lang="it-IT" sz="1600" dirty="0" smtClean="0">
                <a:solidFill>
                  <a:srgbClr val="C00000"/>
                </a:solidFill>
                <a:latin typeface="Algerian" panose="04020705040A02060702" pitchFamily="82" charset="0"/>
                <a:cs typeface="Andalus" panose="02020603050405020304" pitchFamily="18" charset="-78"/>
              </a:rPr>
              <a:t>QUARTA SETTIMANA: ELISABETTA, CUORE CHE CONDIVIDE</a:t>
            </a:r>
            <a:endParaRPr lang="it-IT" sz="1600" dirty="0">
              <a:solidFill>
                <a:srgbClr val="C00000"/>
              </a:solidFill>
              <a:latin typeface="Algerian" panose="04020705040A02060702" pitchFamily="82" charset="0"/>
              <a:cs typeface="Andalus" panose="02020603050405020304" pitchFamily="18" charset="-78"/>
            </a:endParaRPr>
          </a:p>
        </p:txBody>
      </p:sp>
    </p:spTree>
    <p:extLst>
      <p:ext uri="{BB962C8B-B14F-4D97-AF65-F5344CB8AC3E}">
        <p14:creationId xmlns:p14="http://schemas.microsoft.com/office/powerpoint/2010/main" val="1854253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540B32-C4EC-4ECD-A8F7-FFD5C8B9636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FilmGrain/>
                    </a14:imgEffect>
                    <a14:imgEffect>
                      <a14:brightnessContrast contrast="40000"/>
                    </a14:imgEffect>
                  </a14:imgLayer>
                </a14:imgProps>
              </a:ext>
              <a:ext uri="{28A0092B-C50C-407E-A947-70E740481C1C}">
                <a14:useLocalDpi xmlns:a14="http://schemas.microsoft.com/office/drawing/2010/main" val="0"/>
              </a:ext>
            </a:extLst>
          </a:blip>
          <a:srcRect b="41546"/>
          <a:stretch/>
        </p:blipFill>
        <p:spPr>
          <a:xfrm>
            <a:off x="0" y="2"/>
            <a:ext cx="12192000" cy="6891131"/>
          </a:xfrm>
          <a:prstGeom prst="rect">
            <a:avLst/>
          </a:prstGeom>
          <a:noFill/>
          <a:ln>
            <a:noFill/>
          </a:ln>
        </p:spPr>
      </p:pic>
      <p:pic>
        <p:nvPicPr>
          <p:cNvPr id="9" name="Immagine 8">
            <a:extLst>
              <a:ext uri="{FF2B5EF4-FFF2-40B4-BE49-F238E27FC236}">
                <a16:creationId xmlns:a16="http://schemas.microsoft.com/office/drawing/2014/main" id="{CDE7B79E-FD72-4119-B105-D4D43BE984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23" b="96690" l="4000" r="99857">
                        <a14:foregroundMark x1="21143" y1="6098" x2="7286" y2="33972"/>
                        <a14:foregroundMark x1="7286" y1="33972" x2="7857" y2="50174"/>
                        <a14:foregroundMark x1="7857" y1="50174" x2="10429" y2="59930"/>
                        <a14:foregroundMark x1="22143" y1="2787" x2="16143" y2="5052"/>
                        <a14:foregroundMark x1="16143" y1="5052" x2="11857" y2="9930"/>
                        <a14:foregroundMark x1="11857" y1="9930" x2="4143" y2="38676"/>
                        <a14:foregroundMark x1="4143" y1="38676" x2="4000" y2="48084"/>
                        <a14:foregroundMark x1="2714" y1="38850" x2="1000" y2="31185"/>
                        <a14:foregroundMark x1="1000" y1="31185" x2="1571" y2="24042"/>
                        <a14:foregroundMark x1="1571" y1="24042" x2="12143" y2="6272"/>
                        <a14:foregroundMark x1="12143" y1="6272" x2="17429" y2="3659"/>
                        <a14:foregroundMark x1="17429" y1="3659" x2="23714" y2="2787"/>
                        <a14:foregroundMark x1="23714" y1="2787" x2="49429" y2="10279"/>
                        <a14:foregroundMark x1="49429" y1="10279" x2="69286" y2="5401"/>
                        <a14:foregroundMark x1="69286" y1="5401" x2="74857" y2="6098"/>
                        <a14:foregroundMark x1="74857" y1="6098" x2="80571" y2="9233"/>
                        <a14:foregroundMark x1="80571" y1="9233" x2="89000" y2="32927"/>
                        <a14:foregroundMark x1="81714" y1="7317" x2="93714" y2="15505"/>
                        <a14:foregroundMark x1="93714" y1="15505" x2="95429" y2="39199"/>
                        <a14:foregroundMark x1="95429" y1="39199" x2="89571" y2="58885"/>
                        <a14:foregroundMark x1="15571" y1="4704" x2="21429" y2="1916"/>
                        <a14:foregroundMark x1="21429" y1="1916" x2="27429" y2="2091"/>
                        <a14:foregroundMark x1="27429" y1="2091" x2="30857" y2="3484"/>
                        <a14:foregroundMark x1="35571" y1="86585" x2="41000" y2="90244"/>
                        <a14:foregroundMark x1="41000" y1="90244" x2="46857" y2="91463"/>
                        <a14:foregroundMark x1="46857" y1="91463" x2="60714" y2="88153"/>
                        <a14:foregroundMark x1="60714" y1="88153" x2="61429" y2="86934"/>
                        <a14:foregroundMark x1="42286" y1="65854" x2="54571" y2="63589"/>
                        <a14:foregroundMark x1="54571" y1="63589" x2="55429" y2="63240"/>
                        <a14:foregroundMark x1="47000" y1="96690" x2="51286" y2="95122"/>
                        <a14:foregroundMark x1="79000" y1="1220" x2="74286" y2="2439"/>
                        <a14:foregroundMark x1="23429" y1="1045" x2="25714" y2="523"/>
                        <a14:foregroundMark x1="98857" y1="34843" x2="99857" y2="35540"/>
                      </a14:backgroundRemoval>
                    </a14:imgEffect>
                  </a14:imgLayer>
                </a14:imgProps>
              </a:ext>
              <a:ext uri="{28A0092B-C50C-407E-A947-70E740481C1C}">
                <a14:useLocalDpi xmlns:a14="http://schemas.microsoft.com/office/drawing/2010/main" val="0"/>
              </a:ext>
            </a:extLst>
          </a:blip>
          <a:stretch>
            <a:fillRect/>
          </a:stretch>
        </p:blipFill>
        <p:spPr>
          <a:xfrm rot="20860811">
            <a:off x="168287" y="5153351"/>
            <a:ext cx="1894572" cy="1553548"/>
          </a:xfrm>
          <a:prstGeom prst="rect">
            <a:avLst/>
          </a:prstGeom>
        </p:spPr>
      </p:pic>
      <p:sp>
        <p:nvSpPr>
          <p:cNvPr id="2" name="Rettangolo 1"/>
          <p:cNvSpPr/>
          <p:nvPr/>
        </p:nvSpPr>
        <p:spPr>
          <a:xfrm>
            <a:off x="1831312" y="2892358"/>
            <a:ext cx="8840981" cy="2862322"/>
          </a:xfrm>
          <a:prstGeom prst="rect">
            <a:avLst/>
          </a:prstGeom>
        </p:spPr>
        <p:txBody>
          <a:bodyPr wrap="square">
            <a:spAutoFit/>
          </a:bodyPr>
          <a:lstStyle/>
          <a:p>
            <a:pPr algn="ctr"/>
            <a:r>
              <a:rPr lang="it-IT" sz="3600" b="1" dirty="0" smtClean="0">
                <a:solidFill>
                  <a:srgbClr val="FFFF00"/>
                </a:solidFill>
              </a:rPr>
              <a:t>Ti </a:t>
            </a:r>
            <a:r>
              <a:rPr lang="it-IT" sz="3600" b="1" dirty="0">
                <a:solidFill>
                  <a:srgbClr val="FFFF00"/>
                </a:solidFill>
              </a:rPr>
              <a:t>prego che mi possa restare </a:t>
            </a:r>
            <a:endParaRPr lang="it-IT" sz="3600" b="1" dirty="0" smtClean="0">
              <a:solidFill>
                <a:srgbClr val="FFFF00"/>
              </a:solidFill>
            </a:endParaRPr>
          </a:p>
          <a:p>
            <a:pPr algn="ctr"/>
            <a:r>
              <a:rPr lang="it-IT" sz="3600" b="1" dirty="0" smtClean="0">
                <a:solidFill>
                  <a:srgbClr val="FFFF00"/>
                </a:solidFill>
              </a:rPr>
              <a:t>del </a:t>
            </a:r>
            <a:r>
              <a:rPr lang="it-IT" sz="3600" b="1" dirty="0">
                <a:solidFill>
                  <a:srgbClr val="FFFF00"/>
                </a:solidFill>
              </a:rPr>
              <a:t>tempo per stupirmi,</a:t>
            </a:r>
          </a:p>
          <a:p>
            <a:pPr algn="ctr"/>
            <a:r>
              <a:rPr lang="it-IT" sz="3600" b="1" dirty="0">
                <a:solidFill>
                  <a:srgbClr val="FFFF00"/>
                </a:solidFill>
              </a:rPr>
              <a:t>e del tempo per avere fiducia,</a:t>
            </a:r>
          </a:p>
          <a:p>
            <a:pPr algn="ctr"/>
            <a:r>
              <a:rPr lang="it-IT" sz="3600" b="1" dirty="0">
                <a:solidFill>
                  <a:srgbClr val="FFFF00"/>
                </a:solidFill>
              </a:rPr>
              <a:t>del tempo per fare delle sorprese </a:t>
            </a:r>
            <a:endParaRPr lang="it-IT" sz="3600" b="1" dirty="0" smtClean="0">
              <a:solidFill>
                <a:srgbClr val="FFFF00"/>
              </a:solidFill>
            </a:endParaRPr>
          </a:p>
          <a:p>
            <a:pPr algn="ctr"/>
            <a:r>
              <a:rPr lang="it-IT" sz="3600" b="1" dirty="0" smtClean="0">
                <a:solidFill>
                  <a:srgbClr val="FFFF00"/>
                </a:solidFill>
              </a:rPr>
              <a:t>alle </a:t>
            </a:r>
            <a:r>
              <a:rPr lang="it-IT" sz="3600" b="1" dirty="0">
                <a:solidFill>
                  <a:srgbClr val="FFFF00"/>
                </a:solidFill>
              </a:rPr>
              <a:t>persone a cui voglio bene</a:t>
            </a:r>
            <a:r>
              <a:rPr lang="it-IT" sz="3600" b="1" dirty="0" smtClean="0">
                <a:solidFill>
                  <a:srgbClr val="FFFF00"/>
                </a:solidFill>
              </a:rPr>
              <a:t>.</a:t>
            </a:r>
            <a:endParaRPr lang="it-IT" sz="3600" b="1" dirty="0">
              <a:solidFill>
                <a:srgbClr val="FFFF00"/>
              </a:solidFill>
            </a:endParaRPr>
          </a:p>
        </p:txBody>
      </p:sp>
      <p:sp>
        <p:nvSpPr>
          <p:cNvPr id="3" name="CasellaDiTesto 2"/>
          <p:cNvSpPr txBox="1"/>
          <p:nvPr/>
        </p:nvSpPr>
        <p:spPr>
          <a:xfrm>
            <a:off x="7651630" y="5925380"/>
            <a:ext cx="4257091" cy="769441"/>
          </a:xfrm>
          <a:prstGeom prst="rect">
            <a:avLst/>
          </a:prstGeom>
          <a:solidFill>
            <a:schemeClr val="accent4">
              <a:lumMod val="40000"/>
              <a:lumOff val="60000"/>
            </a:schemeClr>
          </a:solidFill>
          <a:ln>
            <a:solidFill>
              <a:srgbClr val="FF0000"/>
            </a:solidFill>
          </a:ln>
          <a:effectLst>
            <a:softEdge rad="63500"/>
          </a:effectLst>
        </p:spPr>
        <p:txBody>
          <a:bodyPr vert="horz" wrap="square" rtlCol="0" anchor="ctr" anchorCtr="0">
            <a:spAutoFit/>
          </a:bodyPr>
          <a:lstStyle/>
          <a:p>
            <a:pPr algn="ctr"/>
            <a:r>
              <a:rPr lang="it-IT" sz="4400" dirty="0" smtClean="0">
                <a:solidFill>
                  <a:srgbClr val="C00000"/>
                </a:solidFill>
                <a:latin typeface="Algerian" panose="04020705040A02060702" pitchFamily="82" charset="0"/>
              </a:rPr>
              <a:t>PREGHIERA</a:t>
            </a:r>
            <a:endParaRPr lang="it-IT" sz="4400" dirty="0">
              <a:solidFill>
                <a:srgbClr val="C00000"/>
              </a:solidFill>
              <a:latin typeface="Algerian" panose="04020705040A02060702" pitchFamily="82" charset="0"/>
            </a:endParaRPr>
          </a:p>
        </p:txBody>
      </p:sp>
      <p:sp>
        <p:nvSpPr>
          <p:cNvPr id="6" name="CasellaDiTesto 5"/>
          <p:cNvSpPr txBox="1"/>
          <p:nvPr/>
        </p:nvSpPr>
        <p:spPr>
          <a:xfrm>
            <a:off x="1555674" y="6356267"/>
            <a:ext cx="5850103" cy="338554"/>
          </a:xfrm>
          <a:prstGeom prst="rect">
            <a:avLst/>
          </a:prstGeom>
          <a:solidFill>
            <a:schemeClr val="accent4">
              <a:lumMod val="40000"/>
              <a:lumOff val="60000"/>
            </a:schemeClr>
          </a:solidFill>
          <a:effectLst>
            <a:softEdge rad="63500"/>
          </a:effectLst>
        </p:spPr>
        <p:txBody>
          <a:bodyPr wrap="square" rtlCol="0">
            <a:spAutoFit/>
          </a:bodyPr>
          <a:lstStyle/>
          <a:p>
            <a:pPr algn="ctr"/>
            <a:r>
              <a:rPr lang="it-IT" sz="1600" dirty="0" smtClean="0">
                <a:solidFill>
                  <a:srgbClr val="C00000"/>
                </a:solidFill>
                <a:latin typeface="Algerian" panose="04020705040A02060702" pitchFamily="82" charset="0"/>
                <a:cs typeface="Andalus" panose="02020603050405020304" pitchFamily="18" charset="-78"/>
              </a:rPr>
              <a:t>QUARTA SETTIMANA: ELISABETTA, CUORE CHE CONDIVIDE</a:t>
            </a:r>
            <a:endParaRPr lang="it-IT" sz="1600" dirty="0">
              <a:solidFill>
                <a:srgbClr val="C00000"/>
              </a:solidFill>
              <a:latin typeface="Algerian" panose="04020705040A02060702" pitchFamily="82" charset="0"/>
              <a:cs typeface="Andalus" panose="02020603050405020304" pitchFamily="18" charset="-78"/>
            </a:endParaRPr>
          </a:p>
        </p:txBody>
      </p:sp>
    </p:spTree>
    <p:extLst>
      <p:ext uri="{BB962C8B-B14F-4D97-AF65-F5344CB8AC3E}">
        <p14:creationId xmlns:p14="http://schemas.microsoft.com/office/powerpoint/2010/main" val="682332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540B32-C4EC-4ECD-A8F7-FFD5C8B9636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FilmGrain/>
                    </a14:imgEffect>
                    <a14:imgEffect>
                      <a14:brightnessContrast contrast="40000"/>
                    </a14:imgEffect>
                  </a14:imgLayer>
                </a14:imgProps>
              </a:ext>
              <a:ext uri="{28A0092B-C50C-407E-A947-70E740481C1C}">
                <a14:useLocalDpi xmlns:a14="http://schemas.microsoft.com/office/drawing/2010/main" val="0"/>
              </a:ext>
            </a:extLst>
          </a:blip>
          <a:srcRect b="41546"/>
          <a:stretch/>
        </p:blipFill>
        <p:spPr>
          <a:xfrm>
            <a:off x="0" y="2"/>
            <a:ext cx="12192000" cy="6891131"/>
          </a:xfrm>
          <a:prstGeom prst="rect">
            <a:avLst/>
          </a:prstGeom>
          <a:noFill/>
          <a:ln>
            <a:noFill/>
          </a:ln>
        </p:spPr>
      </p:pic>
      <p:pic>
        <p:nvPicPr>
          <p:cNvPr id="9" name="Immagine 8">
            <a:extLst>
              <a:ext uri="{FF2B5EF4-FFF2-40B4-BE49-F238E27FC236}">
                <a16:creationId xmlns:a16="http://schemas.microsoft.com/office/drawing/2014/main" id="{CDE7B79E-FD72-4119-B105-D4D43BE984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23" b="96690" l="4000" r="99857">
                        <a14:foregroundMark x1="21143" y1="6098" x2="7286" y2="33972"/>
                        <a14:foregroundMark x1="7286" y1="33972" x2="7857" y2="50174"/>
                        <a14:foregroundMark x1="7857" y1="50174" x2="10429" y2="59930"/>
                        <a14:foregroundMark x1="22143" y1="2787" x2="16143" y2="5052"/>
                        <a14:foregroundMark x1="16143" y1="5052" x2="11857" y2="9930"/>
                        <a14:foregroundMark x1="11857" y1="9930" x2="4143" y2="38676"/>
                        <a14:foregroundMark x1="4143" y1="38676" x2="4000" y2="48084"/>
                        <a14:foregroundMark x1="2714" y1="38850" x2="1000" y2="31185"/>
                        <a14:foregroundMark x1="1000" y1="31185" x2="1571" y2="24042"/>
                        <a14:foregroundMark x1="1571" y1="24042" x2="12143" y2="6272"/>
                        <a14:foregroundMark x1="12143" y1="6272" x2="17429" y2="3659"/>
                        <a14:foregroundMark x1="17429" y1="3659" x2="23714" y2="2787"/>
                        <a14:foregroundMark x1="23714" y1="2787" x2="49429" y2="10279"/>
                        <a14:foregroundMark x1="49429" y1="10279" x2="69286" y2="5401"/>
                        <a14:foregroundMark x1="69286" y1="5401" x2="74857" y2="6098"/>
                        <a14:foregroundMark x1="74857" y1="6098" x2="80571" y2="9233"/>
                        <a14:foregroundMark x1="80571" y1="9233" x2="89000" y2="32927"/>
                        <a14:foregroundMark x1="81714" y1="7317" x2="93714" y2="15505"/>
                        <a14:foregroundMark x1="93714" y1="15505" x2="95429" y2="39199"/>
                        <a14:foregroundMark x1="95429" y1="39199" x2="89571" y2="58885"/>
                        <a14:foregroundMark x1="15571" y1="4704" x2="21429" y2="1916"/>
                        <a14:foregroundMark x1="21429" y1="1916" x2="27429" y2="2091"/>
                        <a14:foregroundMark x1="27429" y1="2091" x2="30857" y2="3484"/>
                        <a14:foregroundMark x1="35571" y1="86585" x2="41000" y2="90244"/>
                        <a14:foregroundMark x1="41000" y1="90244" x2="46857" y2="91463"/>
                        <a14:foregroundMark x1="46857" y1="91463" x2="60714" y2="88153"/>
                        <a14:foregroundMark x1="60714" y1="88153" x2="61429" y2="86934"/>
                        <a14:foregroundMark x1="42286" y1="65854" x2="54571" y2="63589"/>
                        <a14:foregroundMark x1="54571" y1="63589" x2="55429" y2="63240"/>
                        <a14:foregroundMark x1="47000" y1="96690" x2="51286" y2="95122"/>
                        <a14:foregroundMark x1="79000" y1="1220" x2="74286" y2="2439"/>
                        <a14:foregroundMark x1="23429" y1="1045" x2="25714" y2="523"/>
                        <a14:foregroundMark x1="98857" y1="34843" x2="99857" y2="35540"/>
                      </a14:backgroundRemoval>
                    </a14:imgEffect>
                  </a14:imgLayer>
                </a14:imgProps>
              </a:ext>
              <a:ext uri="{28A0092B-C50C-407E-A947-70E740481C1C}">
                <a14:useLocalDpi xmlns:a14="http://schemas.microsoft.com/office/drawing/2010/main" val="0"/>
              </a:ext>
            </a:extLst>
          </a:blip>
          <a:stretch>
            <a:fillRect/>
          </a:stretch>
        </p:blipFill>
        <p:spPr>
          <a:xfrm rot="20860811">
            <a:off x="168287" y="5153351"/>
            <a:ext cx="1894572" cy="1553548"/>
          </a:xfrm>
          <a:prstGeom prst="rect">
            <a:avLst/>
          </a:prstGeom>
        </p:spPr>
      </p:pic>
      <p:sp>
        <p:nvSpPr>
          <p:cNvPr id="2" name="Rettangolo 1"/>
          <p:cNvSpPr/>
          <p:nvPr/>
        </p:nvSpPr>
        <p:spPr>
          <a:xfrm>
            <a:off x="1828549" y="3370715"/>
            <a:ext cx="8970924" cy="2492990"/>
          </a:xfrm>
          <a:prstGeom prst="rect">
            <a:avLst/>
          </a:prstGeom>
        </p:spPr>
        <p:txBody>
          <a:bodyPr wrap="square">
            <a:spAutoFit/>
          </a:bodyPr>
          <a:lstStyle/>
          <a:p>
            <a:pPr algn="ctr"/>
            <a:r>
              <a:rPr lang="it-IT" sz="3600" b="1" dirty="0" smtClean="0">
                <a:solidFill>
                  <a:srgbClr val="FFFF00"/>
                </a:solidFill>
              </a:rPr>
              <a:t>Aiutami </a:t>
            </a:r>
            <a:r>
              <a:rPr lang="it-IT" sz="3600" b="1" dirty="0">
                <a:solidFill>
                  <a:srgbClr val="FFFF00"/>
                </a:solidFill>
              </a:rPr>
              <a:t>a vivere bene il tempo per crescere e maturare,</a:t>
            </a:r>
          </a:p>
          <a:p>
            <a:pPr algn="ctr"/>
            <a:r>
              <a:rPr lang="it-IT" sz="3600" b="1" dirty="0">
                <a:solidFill>
                  <a:srgbClr val="FFFF00"/>
                </a:solidFill>
              </a:rPr>
              <a:t>perché possa trovare la mia strada.</a:t>
            </a:r>
          </a:p>
          <a:p>
            <a:endParaRPr lang="it-IT" sz="4800" b="1" dirty="0" smtClean="0">
              <a:ln cmpd="sng">
                <a:solidFill>
                  <a:schemeClr val="tx1">
                    <a:lumMod val="95000"/>
                    <a:lumOff val="5000"/>
                    <a:alpha val="66000"/>
                  </a:schemeClr>
                </a:solidFill>
              </a:ln>
              <a:solidFill>
                <a:srgbClr val="FFFF00"/>
              </a:solidFill>
              <a:cs typeface="Aharoni" panose="02010803020104030203" pitchFamily="2" charset="-79"/>
            </a:endParaRPr>
          </a:p>
        </p:txBody>
      </p:sp>
      <p:sp>
        <p:nvSpPr>
          <p:cNvPr id="3" name="CasellaDiTesto 2"/>
          <p:cNvSpPr txBox="1"/>
          <p:nvPr/>
        </p:nvSpPr>
        <p:spPr>
          <a:xfrm>
            <a:off x="7651630" y="5925380"/>
            <a:ext cx="4257091" cy="769441"/>
          </a:xfrm>
          <a:prstGeom prst="rect">
            <a:avLst/>
          </a:prstGeom>
          <a:solidFill>
            <a:schemeClr val="accent4">
              <a:lumMod val="40000"/>
              <a:lumOff val="60000"/>
            </a:schemeClr>
          </a:solidFill>
          <a:ln>
            <a:solidFill>
              <a:srgbClr val="FF0000"/>
            </a:solidFill>
          </a:ln>
          <a:effectLst>
            <a:softEdge rad="63500"/>
          </a:effectLst>
        </p:spPr>
        <p:txBody>
          <a:bodyPr vert="horz" wrap="square" rtlCol="0" anchor="ctr" anchorCtr="0">
            <a:spAutoFit/>
          </a:bodyPr>
          <a:lstStyle/>
          <a:p>
            <a:pPr algn="ctr"/>
            <a:r>
              <a:rPr lang="it-IT" sz="4400" dirty="0" smtClean="0">
                <a:solidFill>
                  <a:srgbClr val="C00000"/>
                </a:solidFill>
                <a:latin typeface="Algerian" panose="04020705040A02060702" pitchFamily="82" charset="0"/>
              </a:rPr>
              <a:t>PREGHIERA</a:t>
            </a:r>
            <a:endParaRPr lang="it-IT" sz="4400" dirty="0">
              <a:solidFill>
                <a:srgbClr val="C00000"/>
              </a:solidFill>
              <a:latin typeface="Algerian" panose="04020705040A02060702" pitchFamily="82" charset="0"/>
            </a:endParaRPr>
          </a:p>
        </p:txBody>
      </p:sp>
      <p:sp>
        <p:nvSpPr>
          <p:cNvPr id="6" name="CasellaDiTesto 5"/>
          <p:cNvSpPr txBox="1"/>
          <p:nvPr/>
        </p:nvSpPr>
        <p:spPr>
          <a:xfrm>
            <a:off x="1555674" y="6356267"/>
            <a:ext cx="5850103" cy="338554"/>
          </a:xfrm>
          <a:prstGeom prst="rect">
            <a:avLst/>
          </a:prstGeom>
          <a:solidFill>
            <a:schemeClr val="accent4">
              <a:lumMod val="40000"/>
              <a:lumOff val="60000"/>
            </a:schemeClr>
          </a:solidFill>
          <a:effectLst>
            <a:softEdge rad="63500"/>
          </a:effectLst>
        </p:spPr>
        <p:txBody>
          <a:bodyPr wrap="square" rtlCol="0">
            <a:spAutoFit/>
          </a:bodyPr>
          <a:lstStyle/>
          <a:p>
            <a:pPr algn="ctr"/>
            <a:r>
              <a:rPr lang="it-IT" sz="1600" dirty="0" smtClean="0">
                <a:solidFill>
                  <a:srgbClr val="C00000"/>
                </a:solidFill>
                <a:latin typeface="Algerian" panose="04020705040A02060702" pitchFamily="82" charset="0"/>
                <a:cs typeface="Andalus" panose="02020603050405020304" pitchFamily="18" charset="-78"/>
              </a:rPr>
              <a:t>QUARTA SETTIMANA: ELISABETTA, CUORE CHE CONDIVIDE</a:t>
            </a:r>
            <a:endParaRPr lang="it-IT" sz="1600" dirty="0">
              <a:solidFill>
                <a:srgbClr val="C00000"/>
              </a:solidFill>
              <a:latin typeface="Algerian" panose="04020705040A02060702" pitchFamily="82" charset="0"/>
              <a:cs typeface="Andalus" panose="02020603050405020304" pitchFamily="18" charset="-78"/>
            </a:endParaRPr>
          </a:p>
        </p:txBody>
      </p:sp>
    </p:spTree>
    <p:extLst>
      <p:ext uri="{BB962C8B-B14F-4D97-AF65-F5344CB8AC3E}">
        <p14:creationId xmlns:p14="http://schemas.microsoft.com/office/powerpoint/2010/main" val="1725302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540B32-C4EC-4ECD-A8F7-FFD5C8B9636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FilmGrain/>
                    </a14:imgEffect>
                    <a14:imgEffect>
                      <a14:brightnessContrast contrast="40000"/>
                    </a14:imgEffect>
                  </a14:imgLayer>
                </a14:imgProps>
              </a:ext>
              <a:ext uri="{28A0092B-C50C-407E-A947-70E740481C1C}">
                <a14:useLocalDpi xmlns:a14="http://schemas.microsoft.com/office/drawing/2010/main" val="0"/>
              </a:ext>
            </a:extLst>
          </a:blip>
          <a:srcRect b="41546"/>
          <a:stretch/>
        </p:blipFill>
        <p:spPr>
          <a:xfrm>
            <a:off x="0" y="2"/>
            <a:ext cx="12192000" cy="6891131"/>
          </a:xfrm>
          <a:prstGeom prst="rect">
            <a:avLst/>
          </a:prstGeom>
          <a:noFill/>
          <a:ln>
            <a:noFill/>
          </a:ln>
        </p:spPr>
      </p:pic>
      <p:pic>
        <p:nvPicPr>
          <p:cNvPr id="9" name="Immagine 8">
            <a:extLst>
              <a:ext uri="{FF2B5EF4-FFF2-40B4-BE49-F238E27FC236}">
                <a16:creationId xmlns:a16="http://schemas.microsoft.com/office/drawing/2014/main" id="{CDE7B79E-FD72-4119-B105-D4D43BE984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23" b="96690" l="4000" r="99857">
                        <a14:foregroundMark x1="21143" y1="6098" x2="7286" y2="33972"/>
                        <a14:foregroundMark x1="7286" y1="33972" x2="7857" y2="50174"/>
                        <a14:foregroundMark x1="7857" y1="50174" x2="10429" y2="59930"/>
                        <a14:foregroundMark x1="22143" y1="2787" x2="16143" y2="5052"/>
                        <a14:foregroundMark x1="16143" y1="5052" x2="11857" y2="9930"/>
                        <a14:foregroundMark x1="11857" y1="9930" x2="4143" y2="38676"/>
                        <a14:foregroundMark x1="4143" y1="38676" x2="4000" y2="48084"/>
                        <a14:foregroundMark x1="2714" y1="38850" x2="1000" y2="31185"/>
                        <a14:foregroundMark x1="1000" y1="31185" x2="1571" y2="24042"/>
                        <a14:foregroundMark x1="1571" y1="24042" x2="12143" y2="6272"/>
                        <a14:foregroundMark x1="12143" y1="6272" x2="17429" y2="3659"/>
                        <a14:foregroundMark x1="17429" y1="3659" x2="23714" y2="2787"/>
                        <a14:foregroundMark x1="23714" y1="2787" x2="49429" y2="10279"/>
                        <a14:foregroundMark x1="49429" y1="10279" x2="69286" y2="5401"/>
                        <a14:foregroundMark x1="69286" y1="5401" x2="74857" y2="6098"/>
                        <a14:foregroundMark x1="74857" y1="6098" x2="80571" y2="9233"/>
                        <a14:foregroundMark x1="80571" y1="9233" x2="89000" y2="32927"/>
                        <a14:foregroundMark x1="81714" y1="7317" x2="93714" y2="15505"/>
                        <a14:foregroundMark x1="93714" y1="15505" x2="95429" y2="39199"/>
                        <a14:foregroundMark x1="95429" y1="39199" x2="89571" y2="58885"/>
                        <a14:foregroundMark x1="15571" y1="4704" x2="21429" y2="1916"/>
                        <a14:foregroundMark x1="21429" y1="1916" x2="27429" y2="2091"/>
                        <a14:foregroundMark x1="27429" y1="2091" x2="30857" y2="3484"/>
                        <a14:foregroundMark x1="35571" y1="86585" x2="41000" y2="90244"/>
                        <a14:foregroundMark x1="41000" y1="90244" x2="46857" y2="91463"/>
                        <a14:foregroundMark x1="46857" y1="91463" x2="60714" y2="88153"/>
                        <a14:foregroundMark x1="60714" y1="88153" x2="61429" y2="86934"/>
                        <a14:foregroundMark x1="42286" y1="65854" x2="54571" y2="63589"/>
                        <a14:foregroundMark x1="54571" y1="63589" x2="55429" y2="63240"/>
                        <a14:foregroundMark x1="47000" y1="96690" x2="51286" y2="95122"/>
                        <a14:foregroundMark x1="79000" y1="1220" x2="74286" y2="2439"/>
                        <a14:foregroundMark x1="23429" y1="1045" x2="25714" y2="523"/>
                        <a14:foregroundMark x1="98857" y1="34843" x2="99857" y2="35540"/>
                      </a14:backgroundRemoval>
                    </a14:imgEffect>
                  </a14:imgLayer>
                </a14:imgProps>
              </a:ext>
              <a:ext uri="{28A0092B-C50C-407E-A947-70E740481C1C}">
                <a14:useLocalDpi xmlns:a14="http://schemas.microsoft.com/office/drawing/2010/main" val="0"/>
              </a:ext>
            </a:extLst>
          </a:blip>
          <a:stretch>
            <a:fillRect/>
          </a:stretch>
        </p:blipFill>
        <p:spPr>
          <a:xfrm rot="20860811">
            <a:off x="168287" y="5153351"/>
            <a:ext cx="1894572" cy="1553548"/>
          </a:xfrm>
          <a:prstGeom prst="rect">
            <a:avLst/>
          </a:prstGeom>
        </p:spPr>
      </p:pic>
      <p:sp>
        <p:nvSpPr>
          <p:cNvPr id="2" name="Rettangolo 1"/>
          <p:cNvSpPr/>
          <p:nvPr/>
        </p:nvSpPr>
        <p:spPr>
          <a:xfrm>
            <a:off x="2698489" y="3001826"/>
            <a:ext cx="7349105" cy="2985433"/>
          </a:xfrm>
          <a:prstGeom prst="rect">
            <a:avLst/>
          </a:prstGeom>
        </p:spPr>
        <p:txBody>
          <a:bodyPr wrap="square">
            <a:spAutoFit/>
          </a:bodyPr>
          <a:lstStyle/>
          <a:p>
            <a:pPr algn="ctr"/>
            <a:r>
              <a:rPr lang="it-IT" sz="3600" b="1" dirty="0" smtClean="0">
                <a:solidFill>
                  <a:srgbClr val="FFFF00"/>
                </a:solidFill>
              </a:rPr>
              <a:t>Aiutami </a:t>
            </a:r>
            <a:r>
              <a:rPr lang="it-IT" sz="3600" b="1" dirty="0">
                <a:solidFill>
                  <a:srgbClr val="FFFF00"/>
                </a:solidFill>
              </a:rPr>
              <a:t>a vivere ogni giorno, </a:t>
            </a:r>
            <a:endParaRPr lang="it-IT" sz="3600" b="1" dirty="0" smtClean="0">
              <a:solidFill>
                <a:srgbClr val="FFFF00"/>
              </a:solidFill>
            </a:endParaRPr>
          </a:p>
          <a:p>
            <a:pPr algn="ctr"/>
            <a:r>
              <a:rPr lang="it-IT" sz="3600" b="1" dirty="0" smtClean="0">
                <a:solidFill>
                  <a:srgbClr val="FFFF00"/>
                </a:solidFill>
              </a:rPr>
              <a:t>ogni </a:t>
            </a:r>
            <a:r>
              <a:rPr lang="it-IT" sz="3600" b="1" dirty="0">
                <a:solidFill>
                  <a:srgbClr val="FFFF00"/>
                </a:solidFill>
              </a:rPr>
              <a:t>ora per trovare la felicità</a:t>
            </a:r>
            <a:r>
              <a:rPr lang="it-IT" sz="4400" b="1" dirty="0">
                <a:solidFill>
                  <a:srgbClr val="FFFF00"/>
                </a:solidFill>
              </a:rPr>
              <a:t>.</a:t>
            </a:r>
          </a:p>
          <a:p>
            <a:r>
              <a:rPr lang="it-IT" sz="3200" dirty="0" smtClean="0"/>
              <a:t>                                                         </a:t>
            </a:r>
          </a:p>
          <a:p>
            <a:r>
              <a:rPr lang="it-IT" sz="3200" dirty="0"/>
              <a:t> </a:t>
            </a:r>
            <a:r>
              <a:rPr lang="it-IT" sz="3200" dirty="0" smtClean="0"/>
              <a:t>                                              </a:t>
            </a:r>
            <a:r>
              <a:rPr lang="it-IT" sz="4400" b="1" dirty="0" smtClean="0">
                <a:solidFill>
                  <a:srgbClr val="FF0000"/>
                </a:solidFill>
              </a:rPr>
              <a:t>Amen…</a:t>
            </a:r>
            <a:endParaRPr lang="it-IT" sz="3200" b="1" dirty="0">
              <a:solidFill>
                <a:srgbClr val="FF0000"/>
              </a:solidFill>
            </a:endParaRPr>
          </a:p>
          <a:p>
            <a:endParaRPr lang="it-IT" sz="3200" b="1" dirty="0" smtClean="0">
              <a:ln cmpd="sng">
                <a:solidFill>
                  <a:schemeClr val="tx1">
                    <a:lumMod val="95000"/>
                    <a:lumOff val="5000"/>
                    <a:alpha val="66000"/>
                  </a:schemeClr>
                </a:solidFill>
              </a:ln>
              <a:solidFill>
                <a:srgbClr val="FF0000"/>
              </a:solidFill>
              <a:cs typeface="Aharoni" panose="02010803020104030203" pitchFamily="2" charset="-79"/>
            </a:endParaRPr>
          </a:p>
        </p:txBody>
      </p:sp>
      <p:sp>
        <p:nvSpPr>
          <p:cNvPr id="3" name="CasellaDiTesto 2"/>
          <p:cNvSpPr txBox="1"/>
          <p:nvPr/>
        </p:nvSpPr>
        <p:spPr>
          <a:xfrm>
            <a:off x="7651630" y="5925380"/>
            <a:ext cx="4257091" cy="769441"/>
          </a:xfrm>
          <a:prstGeom prst="rect">
            <a:avLst/>
          </a:prstGeom>
          <a:solidFill>
            <a:schemeClr val="accent4">
              <a:lumMod val="40000"/>
              <a:lumOff val="60000"/>
            </a:schemeClr>
          </a:solidFill>
          <a:ln>
            <a:solidFill>
              <a:srgbClr val="FF0000"/>
            </a:solidFill>
          </a:ln>
          <a:effectLst>
            <a:softEdge rad="63500"/>
          </a:effectLst>
        </p:spPr>
        <p:txBody>
          <a:bodyPr vert="horz" wrap="square" rtlCol="0" anchor="ctr" anchorCtr="0">
            <a:spAutoFit/>
          </a:bodyPr>
          <a:lstStyle/>
          <a:p>
            <a:pPr algn="ctr"/>
            <a:r>
              <a:rPr lang="it-IT" sz="4400" dirty="0" smtClean="0">
                <a:solidFill>
                  <a:srgbClr val="C00000"/>
                </a:solidFill>
                <a:latin typeface="Algerian" panose="04020705040A02060702" pitchFamily="82" charset="0"/>
              </a:rPr>
              <a:t>PREGHIERA</a:t>
            </a:r>
            <a:endParaRPr lang="it-IT" sz="4400" dirty="0">
              <a:solidFill>
                <a:srgbClr val="C00000"/>
              </a:solidFill>
              <a:latin typeface="Algerian" panose="04020705040A02060702" pitchFamily="82" charset="0"/>
            </a:endParaRPr>
          </a:p>
        </p:txBody>
      </p:sp>
      <p:sp>
        <p:nvSpPr>
          <p:cNvPr id="6" name="CasellaDiTesto 5"/>
          <p:cNvSpPr txBox="1"/>
          <p:nvPr/>
        </p:nvSpPr>
        <p:spPr>
          <a:xfrm>
            <a:off x="1555674" y="6356267"/>
            <a:ext cx="5850103" cy="338554"/>
          </a:xfrm>
          <a:prstGeom prst="rect">
            <a:avLst/>
          </a:prstGeom>
          <a:solidFill>
            <a:schemeClr val="accent4">
              <a:lumMod val="40000"/>
              <a:lumOff val="60000"/>
            </a:schemeClr>
          </a:solidFill>
          <a:effectLst>
            <a:softEdge rad="63500"/>
          </a:effectLst>
        </p:spPr>
        <p:txBody>
          <a:bodyPr wrap="square" rtlCol="0">
            <a:spAutoFit/>
          </a:bodyPr>
          <a:lstStyle/>
          <a:p>
            <a:pPr algn="ctr"/>
            <a:r>
              <a:rPr lang="it-IT" sz="1600" dirty="0" smtClean="0">
                <a:solidFill>
                  <a:srgbClr val="C00000"/>
                </a:solidFill>
                <a:latin typeface="Algerian" panose="04020705040A02060702" pitchFamily="82" charset="0"/>
                <a:cs typeface="Andalus" panose="02020603050405020304" pitchFamily="18" charset="-78"/>
              </a:rPr>
              <a:t>QUARTA SETTIMANA: ELISABETTA, CUORE CHE CONDIVIDE</a:t>
            </a:r>
            <a:endParaRPr lang="it-IT" sz="1600" dirty="0">
              <a:solidFill>
                <a:srgbClr val="C00000"/>
              </a:solidFill>
              <a:latin typeface="Algerian" panose="04020705040A02060702" pitchFamily="82" charset="0"/>
              <a:cs typeface="Andalus" panose="02020603050405020304" pitchFamily="18" charset="-78"/>
            </a:endParaRPr>
          </a:p>
        </p:txBody>
      </p:sp>
    </p:spTree>
    <p:extLst>
      <p:ext uri="{BB962C8B-B14F-4D97-AF65-F5344CB8AC3E}">
        <p14:creationId xmlns:p14="http://schemas.microsoft.com/office/powerpoint/2010/main" val="1087708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540B32-C4EC-4ECD-A8F7-FFD5C8B9636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WatercolorSponge/>
                    </a14:imgEffect>
                    <a14:imgEffect>
                      <a14:brightnessContrast contrast="40000"/>
                    </a14:imgEffect>
                  </a14:imgLayer>
                </a14:imgProps>
              </a:ext>
              <a:ext uri="{28A0092B-C50C-407E-A947-70E740481C1C}">
                <a14:useLocalDpi xmlns:a14="http://schemas.microsoft.com/office/drawing/2010/main" val="0"/>
              </a:ext>
            </a:extLst>
          </a:blip>
          <a:srcRect b="41546"/>
          <a:stretch/>
        </p:blipFill>
        <p:spPr>
          <a:xfrm>
            <a:off x="0" y="2"/>
            <a:ext cx="12192000" cy="6891131"/>
          </a:xfrm>
          <a:prstGeom prst="rect">
            <a:avLst/>
          </a:prstGeom>
          <a:noFill/>
          <a:ln>
            <a:noFill/>
          </a:ln>
        </p:spPr>
      </p:pic>
      <p:pic>
        <p:nvPicPr>
          <p:cNvPr id="9" name="Immagine 8">
            <a:extLst>
              <a:ext uri="{FF2B5EF4-FFF2-40B4-BE49-F238E27FC236}">
                <a16:creationId xmlns:a16="http://schemas.microsoft.com/office/drawing/2014/main" id="{CDE7B79E-FD72-4119-B105-D4D43BE984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23" b="96690" l="4000" r="99857">
                        <a14:foregroundMark x1="21143" y1="6098" x2="7286" y2="33972"/>
                        <a14:foregroundMark x1="7286" y1="33972" x2="7857" y2="50174"/>
                        <a14:foregroundMark x1="7857" y1="50174" x2="10429" y2="59930"/>
                        <a14:foregroundMark x1="22143" y1="2787" x2="16143" y2="5052"/>
                        <a14:foregroundMark x1="16143" y1="5052" x2="11857" y2="9930"/>
                        <a14:foregroundMark x1="11857" y1="9930" x2="4143" y2="38676"/>
                        <a14:foregroundMark x1="4143" y1="38676" x2="4000" y2="48084"/>
                        <a14:foregroundMark x1="2714" y1="38850" x2="1000" y2="31185"/>
                        <a14:foregroundMark x1="1000" y1="31185" x2="1571" y2="24042"/>
                        <a14:foregroundMark x1="1571" y1="24042" x2="12143" y2="6272"/>
                        <a14:foregroundMark x1="12143" y1="6272" x2="17429" y2="3659"/>
                        <a14:foregroundMark x1="17429" y1="3659" x2="23714" y2="2787"/>
                        <a14:foregroundMark x1="23714" y1="2787" x2="49429" y2="10279"/>
                        <a14:foregroundMark x1="49429" y1="10279" x2="69286" y2="5401"/>
                        <a14:foregroundMark x1="69286" y1="5401" x2="74857" y2="6098"/>
                        <a14:foregroundMark x1="74857" y1="6098" x2="80571" y2="9233"/>
                        <a14:foregroundMark x1="80571" y1="9233" x2="89000" y2="32927"/>
                        <a14:foregroundMark x1="81714" y1="7317" x2="93714" y2="15505"/>
                        <a14:foregroundMark x1="93714" y1="15505" x2="95429" y2="39199"/>
                        <a14:foregroundMark x1="95429" y1="39199" x2="89571" y2="58885"/>
                        <a14:foregroundMark x1="15571" y1="4704" x2="21429" y2="1916"/>
                        <a14:foregroundMark x1="21429" y1="1916" x2="27429" y2="2091"/>
                        <a14:foregroundMark x1="27429" y1="2091" x2="30857" y2="3484"/>
                        <a14:foregroundMark x1="35571" y1="86585" x2="41000" y2="90244"/>
                        <a14:foregroundMark x1="41000" y1="90244" x2="46857" y2="91463"/>
                        <a14:foregroundMark x1="46857" y1="91463" x2="60714" y2="88153"/>
                        <a14:foregroundMark x1="60714" y1="88153" x2="61429" y2="86934"/>
                        <a14:foregroundMark x1="42286" y1="65854" x2="54571" y2="63589"/>
                        <a14:foregroundMark x1="54571" y1="63589" x2="55429" y2="63240"/>
                        <a14:foregroundMark x1="47000" y1="96690" x2="51286" y2="95122"/>
                        <a14:foregroundMark x1="79000" y1="1220" x2="74286" y2="2439"/>
                        <a14:foregroundMark x1="23429" y1="1045" x2="25714" y2="523"/>
                        <a14:foregroundMark x1="98857" y1="34843" x2="99857" y2="35540"/>
                      </a14:backgroundRemoval>
                    </a14:imgEffect>
                  </a14:imgLayer>
                </a14:imgProps>
              </a:ext>
              <a:ext uri="{28A0092B-C50C-407E-A947-70E740481C1C}">
                <a14:useLocalDpi xmlns:a14="http://schemas.microsoft.com/office/drawing/2010/main" val="0"/>
              </a:ext>
            </a:extLst>
          </a:blip>
          <a:stretch>
            <a:fillRect/>
          </a:stretch>
        </p:blipFill>
        <p:spPr>
          <a:xfrm rot="20860811">
            <a:off x="168287" y="5153351"/>
            <a:ext cx="1894572" cy="1553548"/>
          </a:xfrm>
          <a:prstGeom prst="rect">
            <a:avLst/>
          </a:prstGeom>
        </p:spPr>
      </p:pic>
      <p:sp>
        <p:nvSpPr>
          <p:cNvPr id="2" name="Rettangolo 1"/>
          <p:cNvSpPr/>
          <p:nvPr/>
        </p:nvSpPr>
        <p:spPr>
          <a:xfrm>
            <a:off x="2120468" y="3184684"/>
            <a:ext cx="8985682" cy="3231654"/>
          </a:xfrm>
          <a:prstGeom prst="rect">
            <a:avLst/>
          </a:prstGeom>
        </p:spPr>
        <p:txBody>
          <a:bodyPr wrap="square">
            <a:spAutoFit/>
          </a:bodyPr>
          <a:lstStyle/>
          <a:p>
            <a:r>
              <a:rPr lang="it-IT" sz="3600" b="1" dirty="0">
                <a:solidFill>
                  <a:srgbClr val="FFFF00"/>
                </a:solidFill>
              </a:rPr>
              <a:t>Voglio imparare da Maria e da Elisabetta </a:t>
            </a:r>
            <a:endParaRPr lang="it-IT" sz="3600" b="1" dirty="0" smtClean="0">
              <a:solidFill>
                <a:srgbClr val="FFFF00"/>
              </a:solidFill>
            </a:endParaRPr>
          </a:p>
          <a:p>
            <a:r>
              <a:rPr lang="it-IT" sz="3600" b="1" dirty="0" smtClean="0">
                <a:solidFill>
                  <a:srgbClr val="FFFF00"/>
                </a:solidFill>
              </a:rPr>
              <a:t>a </a:t>
            </a:r>
            <a:r>
              <a:rPr lang="it-IT" sz="3600" b="1" dirty="0">
                <a:solidFill>
                  <a:srgbClr val="FFFF00"/>
                </a:solidFill>
              </a:rPr>
              <a:t>condividere la gioia, mi impegno perciò </a:t>
            </a:r>
            <a:endParaRPr lang="it-IT" sz="3600" b="1" dirty="0" smtClean="0">
              <a:solidFill>
                <a:srgbClr val="FFFF00"/>
              </a:solidFill>
            </a:endParaRPr>
          </a:p>
          <a:p>
            <a:r>
              <a:rPr lang="it-IT" sz="3600" b="1" dirty="0" smtClean="0">
                <a:solidFill>
                  <a:srgbClr val="FFFF00"/>
                </a:solidFill>
              </a:rPr>
              <a:t>a </a:t>
            </a:r>
            <a:r>
              <a:rPr lang="it-IT" sz="3600" b="1" dirty="0">
                <a:solidFill>
                  <a:srgbClr val="FFFF00"/>
                </a:solidFill>
              </a:rPr>
              <a:t>raccontare ogni giorno ai miei genitori, </a:t>
            </a:r>
            <a:endParaRPr lang="it-IT" sz="3600" b="1" dirty="0" smtClean="0">
              <a:solidFill>
                <a:srgbClr val="FFFF00"/>
              </a:solidFill>
            </a:endParaRPr>
          </a:p>
          <a:p>
            <a:r>
              <a:rPr lang="it-IT" sz="3600" b="1" dirty="0" smtClean="0">
                <a:solidFill>
                  <a:srgbClr val="FFFF00"/>
                </a:solidFill>
              </a:rPr>
              <a:t>ai </a:t>
            </a:r>
            <a:r>
              <a:rPr lang="it-IT" sz="3600" b="1" dirty="0">
                <a:solidFill>
                  <a:srgbClr val="FFFF00"/>
                </a:solidFill>
              </a:rPr>
              <a:t>miei insegnanti o ai miei amici un fatto </a:t>
            </a:r>
            <a:endParaRPr lang="it-IT" sz="3600" b="1" dirty="0" smtClean="0">
              <a:solidFill>
                <a:srgbClr val="FFFF00"/>
              </a:solidFill>
            </a:endParaRPr>
          </a:p>
          <a:p>
            <a:r>
              <a:rPr lang="it-IT" sz="3600" b="1" dirty="0" smtClean="0">
                <a:solidFill>
                  <a:srgbClr val="FFFF00"/>
                </a:solidFill>
              </a:rPr>
              <a:t>che </a:t>
            </a:r>
            <a:r>
              <a:rPr lang="it-IT" sz="3600" b="1" dirty="0">
                <a:solidFill>
                  <a:srgbClr val="FFFF00"/>
                </a:solidFill>
              </a:rPr>
              <a:t>mi ha reso felice.</a:t>
            </a:r>
          </a:p>
          <a:p>
            <a:endParaRPr lang="it-IT" sz="2400" dirty="0" smtClean="0">
              <a:ln cmpd="sng">
                <a:solidFill>
                  <a:schemeClr val="tx1"/>
                </a:solidFill>
              </a:ln>
              <a:solidFill>
                <a:srgbClr val="FFFF00">
                  <a:alpha val="97000"/>
                </a:srgbClr>
              </a:solidFill>
              <a:latin typeface="Aharoni" panose="02010803020104030203" pitchFamily="2" charset="-79"/>
              <a:cs typeface="Aharoni" panose="02010803020104030203" pitchFamily="2" charset="-79"/>
            </a:endParaRPr>
          </a:p>
        </p:txBody>
      </p:sp>
      <p:sp>
        <p:nvSpPr>
          <p:cNvPr id="3" name="CasellaDiTesto 2"/>
          <p:cNvSpPr txBox="1"/>
          <p:nvPr/>
        </p:nvSpPr>
        <p:spPr>
          <a:xfrm>
            <a:off x="7651630" y="5925380"/>
            <a:ext cx="4257091" cy="769441"/>
          </a:xfrm>
          <a:prstGeom prst="rect">
            <a:avLst/>
          </a:prstGeom>
          <a:solidFill>
            <a:schemeClr val="accent4">
              <a:lumMod val="40000"/>
              <a:lumOff val="60000"/>
            </a:schemeClr>
          </a:solidFill>
          <a:ln>
            <a:solidFill>
              <a:srgbClr val="FF0000"/>
            </a:solidFill>
          </a:ln>
          <a:effectLst>
            <a:softEdge rad="63500"/>
          </a:effectLst>
        </p:spPr>
        <p:txBody>
          <a:bodyPr vert="horz" wrap="square" rtlCol="0" anchor="ctr" anchorCtr="0">
            <a:spAutoFit/>
          </a:bodyPr>
          <a:lstStyle/>
          <a:p>
            <a:pPr algn="ctr"/>
            <a:r>
              <a:rPr lang="it-IT" sz="4400" dirty="0" smtClean="0">
                <a:solidFill>
                  <a:srgbClr val="C00000"/>
                </a:solidFill>
                <a:latin typeface="Algerian" panose="04020705040A02060702" pitchFamily="82" charset="0"/>
              </a:rPr>
              <a:t>IMPEGNO</a:t>
            </a:r>
            <a:endParaRPr lang="it-IT" sz="4400" dirty="0">
              <a:solidFill>
                <a:srgbClr val="C00000"/>
              </a:solidFill>
              <a:latin typeface="Algerian" panose="04020705040A02060702" pitchFamily="82" charset="0"/>
            </a:endParaRPr>
          </a:p>
        </p:txBody>
      </p:sp>
      <p:sp>
        <p:nvSpPr>
          <p:cNvPr id="6" name="CasellaDiTesto 5"/>
          <p:cNvSpPr txBox="1"/>
          <p:nvPr/>
        </p:nvSpPr>
        <p:spPr>
          <a:xfrm>
            <a:off x="1518248" y="6520088"/>
            <a:ext cx="5850103" cy="338554"/>
          </a:xfrm>
          <a:prstGeom prst="rect">
            <a:avLst/>
          </a:prstGeom>
          <a:solidFill>
            <a:schemeClr val="accent4">
              <a:lumMod val="40000"/>
              <a:lumOff val="60000"/>
            </a:schemeClr>
          </a:solidFill>
          <a:effectLst>
            <a:softEdge rad="63500"/>
          </a:effectLst>
        </p:spPr>
        <p:txBody>
          <a:bodyPr wrap="square" rtlCol="0">
            <a:spAutoFit/>
          </a:bodyPr>
          <a:lstStyle/>
          <a:p>
            <a:pPr algn="ctr"/>
            <a:r>
              <a:rPr lang="it-IT" sz="1600" dirty="0" smtClean="0">
                <a:solidFill>
                  <a:srgbClr val="C00000"/>
                </a:solidFill>
                <a:latin typeface="Algerian" panose="04020705040A02060702" pitchFamily="82" charset="0"/>
                <a:cs typeface="Andalus" panose="02020603050405020304" pitchFamily="18" charset="-78"/>
              </a:rPr>
              <a:t>Quarta  settimana: ELISABETTA, CUORE CHE CONDIVIDE</a:t>
            </a:r>
            <a:endParaRPr lang="it-IT" sz="1600" dirty="0">
              <a:solidFill>
                <a:srgbClr val="C00000"/>
              </a:solidFill>
              <a:latin typeface="Algerian" panose="04020705040A02060702" pitchFamily="82" charset="0"/>
              <a:cs typeface="Andalus" panose="02020603050405020304" pitchFamily="18" charset="-78"/>
            </a:endParaRPr>
          </a:p>
        </p:txBody>
      </p:sp>
    </p:spTree>
    <p:extLst>
      <p:ext uri="{BB962C8B-B14F-4D97-AF65-F5344CB8AC3E}">
        <p14:creationId xmlns:p14="http://schemas.microsoft.com/office/powerpoint/2010/main" val="2738839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540B32-C4EC-4ECD-A8F7-FFD5C8B9636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6730" t="5466" r="5357" b="41546"/>
          <a:stretch/>
        </p:blipFill>
        <p:spPr>
          <a:xfrm>
            <a:off x="0" y="0"/>
            <a:ext cx="12192000" cy="7105650"/>
          </a:xfrm>
          <a:prstGeom prst="rect">
            <a:avLst/>
          </a:prstGeom>
          <a:noFill/>
          <a:ln>
            <a:noFill/>
          </a:ln>
        </p:spPr>
      </p:pic>
      <p:pic>
        <p:nvPicPr>
          <p:cNvPr id="9" name="Immagine 8">
            <a:extLst>
              <a:ext uri="{FF2B5EF4-FFF2-40B4-BE49-F238E27FC236}">
                <a16:creationId xmlns:a16="http://schemas.microsoft.com/office/drawing/2014/main" id="{CDE7B79E-FD72-4119-B105-D4D43BE984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23" b="96690" l="4000" r="99857">
                        <a14:foregroundMark x1="21143" y1="6098" x2="7286" y2="33972"/>
                        <a14:foregroundMark x1="7286" y1="33972" x2="7857" y2="50174"/>
                        <a14:foregroundMark x1="7857" y1="50174" x2="10429" y2="59930"/>
                        <a14:foregroundMark x1="22143" y1="2787" x2="16143" y2="5052"/>
                        <a14:foregroundMark x1="16143" y1="5052" x2="11857" y2="9930"/>
                        <a14:foregroundMark x1="11857" y1="9930" x2="4143" y2="38676"/>
                        <a14:foregroundMark x1="4143" y1="38676" x2="4000" y2="48084"/>
                        <a14:foregroundMark x1="2714" y1="38850" x2="1000" y2="31185"/>
                        <a14:foregroundMark x1="1000" y1="31185" x2="1571" y2="24042"/>
                        <a14:foregroundMark x1="1571" y1="24042" x2="12143" y2="6272"/>
                        <a14:foregroundMark x1="12143" y1="6272" x2="17429" y2="3659"/>
                        <a14:foregroundMark x1="17429" y1="3659" x2="23714" y2="2787"/>
                        <a14:foregroundMark x1="23714" y1="2787" x2="49429" y2="10279"/>
                        <a14:foregroundMark x1="49429" y1="10279" x2="69286" y2="5401"/>
                        <a14:foregroundMark x1="69286" y1="5401" x2="74857" y2="6098"/>
                        <a14:foregroundMark x1="74857" y1="6098" x2="80571" y2="9233"/>
                        <a14:foregroundMark x1="80571" y1="9233" x2="89000" y2="32927"/>
                        <a14:foregroundMark x1="81714" y1="7317" x2="93714" y2="15505"/>
                        <a14:foregroundMark x1="93714" y1="15505" x2="95429" y2="39199"/>
                        <a14:foregroundMark x1="95429" y1="39199" x2="89571" y2="58885"/>
                        <a14:foregroundMark x1="15571" y1="4704" x2="21429" y2="1916"/>
                        <a14:foregroundMark x1="21429" y1="1916" x2="27429" y2="2091"/>
                        <a14:foregroundMark x1="27429" y1="2091" x2="30857" y2="3484"/>
                        <a14:foregroundMark x1="35571" y1="86585" x2="41000" y2="90244"/>
                        <a14:foregroundMark x1="41000" y1="90244" x2="46857" y2="91463"/>
                        <a14:foregroundMark x1="46857" y1="91463" x2="60714" y2="88153"/>
                        <a14:foregroundMark x1="60714" y1="88153" x2="61429" y2="86934"/>
                        <a14:foregroundMark x1="42286" y1="65854" x2="54571" y2="63589"/>
                        <a14:foregroundMark x1="54571" y1="63589" x2="55429" y2="63240"/>
                        <a14:foregroundMark x1="47000" y1="96690" x2="51286" y2="95122"/>
                        <a14:foregroundMark x1="79000" y1="1220" x2="74286" y2="2439"/>
                        <a14:foregroundMark x1="23429" y1="1045" x2="25714" y2="523"/>
                        <a14:foregroundMark x1="98857" y1="34843" x2="99857" y2="35540"/>
                      </a14:backgroundRemoval>
                    </a14:imgEffect>
                  </a14:imgLayer>
                </a14:imgProps>
              </a:ext>
              <a:ext uri="{28A0092B-C50C-407E-A947-70E740481C1C}">
                <a14:useLocalDpi xmlns:a14="http://schemas.microsoft.com/office/drawing/2010/main" val="0"/>
              </a:ext>
            </a:extLst>
          </a:blip>
          <a:stretch>
            <a:fillRect/>
          </a:stretch>
        </p:blipFill>
        <p:spPr>
          <a:xfrm rot="20860811">
            <a:off x="168287" y="5153351"/>
            <a:ext cx="1894572" cy="1553548"/>
          </a:xfrm>
          <a:prstGeom prst="rect">
            <a:avLst/>
          </a:prstGeom>
        </p:spPr>
      </p:pic>
      <p:sp>
        <p:nvSpPr>
          <p:cNvPr id="2" name="Rettangolo 1"/>
          <p:cNvSpPr/>
          <p:nvPr/>
        </p:nvSpPr>
        <p:spPr>
          <a:xfrm>
            <a:off x="1910752" y="3176631"/>
            <a:ext cx="10161917" cy="2862322"/>
          </a:xfrm>
          <a:prstGeom prst="rect">
            <a:avLst/>
          </a:prstGeom>
          <a:noFill/>
        </p:spPr>
        <p:txBody>
          <a:bodyPr wrap="square">
            <a:spAutoFit/>
          </a:bodyPr>
          <a:lstStyle/>
          <a:p>
            <a:r>
              <a:rPr lang="it-IT" sz="3600" b="1" dirty="0">
                <a:solidFill>
                  <a:srgbClr val="FFFF00"/>
                </a:solidFill>
              </a:rPr>
              <a:t>Quando ero bambino mi piaceva tanto ballare! </a:t>
            </a:r>
            <a:endParaRPr lang="it-IT" sz="3600" b="1" dirty="0" smtClean="0">
              <a:solidFill>
                <a:srgbClr val="FFFF00"/>
              </a:solidFill>
            </a:endParaRPr>
          </a:p>
          <a:p>
            <a:r>
              <a:rPr lang="it-IT" sz="3600" b="1" dirty="0" smtClean="0">
                <a:solidFill>
                  <a:srgbClr val="FFFF00"/>
                </a:solidFill>
              </a:rPr>
              <a:t>Mi </a:t>
            </a:r>
            <a:r>
              <a:rPr lang="it-IT" sz="3600" b="1" dirty="0">
                <a:solidFill>
                  <a:srgbClr val="FFFF00"/>
                </a:solidFill>
              </a:rPr>
              <a:t>piaceva stare insieme con altri bambini, </a:t>
            </a:r>
            <a:endParaRPr lang="it-IT" sz="3600" b="1" dirty="0" smtClean="0">
              <a:solidFill>
                <a:srgbClr val="FFFF00"/>
              </a:solidFill>
            </a:endParaRPr>
          </a:p>
          <a:p>
            <a:r>
              <a:rPr lang="it-IT" sz="3600" b="1" dirty="0" smtClean="0">
                <a:solidFill>
                  <a:srgbClr val="FFFF00"/>
                </a:solidFill>
              </a:rPr>
              <a:t>giocare</a:t>
            </a:r>
            <a:r>
              <a:rPr lang="it-IT" sz="3600" b="1" dirty="0">
                <a:solidFill>
                  <a:srgbClr val="FFFF00"/>
                </a:solidFill>
              </a:rPr>
              <a:t>, fare la ronda, ma anche ballare </a:t>
            </a:r>
            <a:endParaRPr lang="it-IT" sz="3600" b="1" dirty="0" smtClean="0">
              <a:solidFill>
                <a:srgbClr val="FFFF00"/>
              </a:solidFill>
            </a:endParaRPr>
          </a:p>
          <a:p>
            <a:r>
              <a:rPr lang="it-IT" sz="3600" b="1" dirty="0" smtClean="0">
                <a:solidFill>
                  <a:srgbClr val="FFFF00"/>
                </a:solidFill>
              </a:rPr>
              <a:t>le </a:t>
            </a:r>
            <a:r>
              <a:rPr lang="it-IT" sz="3600" b="1" dirty="0">
                <a:solidFill>
                  <a:srgbClr val="FFFF00"/>
                </a:solidFill>
              </a:rPr>
              <a:t>nostre danze tipiche dell’Argentina. </a:t>
            </a:r>
            <a:endParaRPr lang="it-IT" sz="3600" b="1" dirty="0" smtClean="0">
              <a:solidFill>
                <a:srgbClr val="FFFF00"/>
              </a:solidFill>
            </a:endParaRPr>
          </a:p>
          <a:p>
            <a:r>
              <a:rPr lang="it-IT" sz="3600" b="1" dirty="0" smtClean="0">
                <a:solidFill>
                  <a:srgbClr val="FFFF00"/>
                </a:solidFill>
              </a:rPr>
              <a:t>Mi </a:t>
            </a:r>
            <a:r>
              <a:rPr lang="it-IT" sz="3600" b="1" dirty="0">
                <a:solidFill>
                  <a:srgbClr val="FFFF00"/>
                </a:solidFill>
              </a:rPr>
              <a:t>divertivo molto. </a:t>
            </a:r>
            <a:endParaRPr lang="it-IT" sz="3600" b="1" dirty="0" smtClean="0">
              <a:solidFill>
                <a:srgbClr val="FFFF00"/>
              </a:solidFill>
            </a:endParaRPr>
          </a:p>
        </p:txBody>
      </p:sp>
      <p:sp>
        <p:nvSpPr>
          <p:cNvPr id="3" name="CasellaDiTesto 2"/>
          <p:cNvSpPr txBox="1"/>
          <p:nvPr/>
        </p:nvSpPr>
        <p:spPr>
          <a:xfrm>
            <a:off x="7220311" y="5399733"/>
            <a:ext cx="4748796" cy="1446550"/>
          </a:xfrm>
          <a:prstGeom prst="rect">
            <a:avLst/>
          </a:prstGeom>
          <a:solidFill>
            <a:schemeClr val="accent4">
              <a:lumMod val="40000"/>
              <a:lumOff val="60000"/>
            </a:schemeClr>
          </a:solidFill>
          <a:ln>
            <a:solidFill>
              <a:srgbClr val="FF0000"/>
            </a:solidFill>
          </a:ln>
          <a:effectLst>
            <a:softEdge rad="63500"/>
          </a:effectLst>
        </p:spPr>
        <p:txBody>
          <a:bodyPr vert="horz" wrap="square" rtlCol="0" anchor="ctr" anchorCtr="0">
            <a:spAutoFit/>
          </a:bodyPr>
          <a:lstStyle/>
          <a:p>
            <a:pPr algn="ctr"/>
            <a:r>
              <a:rPr lang="it-IT" sz="4400" dirty="0" smtClean="0">
                <a:solidFill>
                  <a:srgbClr val="C00000"/>
                </a:solidFill>
                <a:latin typeface="Algerian" panose="04020705040A02060702" pitchFamily="82" charset="0"/>
              </a:rPr>
              <a:t>PAPA FRANCESCO</a:t>
            </a:r>
            <a:endParaRPr lang="it-IT" sz="4400" dirty="0">
              <a:solidFill>
                <a:srgbClr val="C00000"/>
              </a:solidFill>
              <a:latin typeface="Algerian" panose="04020705040A02060702" pitchFamily="82" charset="0"/>
            </a:endParaRPr>
          </a:p>
        </p:txBody>
      </p:sp>
      <p:sp>
        <p:nvSpPr>
          <p:cNvPr id="6" name="CasellaDiTesto 5"/>
          <p:cNvSpPr txBox="1"/>
          <p:nvPr/>
        </p:nvSpPr>
        <p:spPr>
          <a:xfrm>
            <a:off x="1518248" y="6520088"/>
            <a:ext cx="5702063" cy="338554"/>
          </a:xfrm>
          <a:prstGeom prst="rect">
            <a:avLst/>
          </a:prstGeom>
          <a:solidFill>
            <a:schemeClr val="accent4">
              <a:lumMod val="40000"/>
              <a:lumOff val="60000"/>
            </a:schemeClr>
          </a:solidFill>
          <a:effectLst>
            <a:softEdge rad="63500"/>
          </a:effectLst>
        </p:spPr>
        <p:txBody>
          <a:bodyPr wrap="square" rtlCol="0">
            <a:spAutoFit/>
          </a:bodyPr>
          <a:lstStyle/>
          <a:p>
            <a:pPr algn="ctr"/>
            <a:r>
              <a:rPr lang="it-IT" sz="1600" dirty="0" smtClean="0">
                <a:solidFill>
                  <a:srgbClr val="C00000"/>
                </a:solidFill>
                <a:latin typeface="Algerian" panose="04020705040A02060702" pitchFamily="82" charset="0"/>
                <a:cs typeface="Andalus" panose="02020603050405020304" pitchFamily="18" charset="-78"/>
              </a:rPr>
              <a:t>QUARTA SETTIMANA: ELISABETTA, CUORE CHE CONDIVIDE</a:t>
            </a:r>
            <a:endParaRPr lang="it-IT" sz="1600" dirty="0">
              <a:solidFill>
                <a:srgbClr val="C00000"/>
              </a:solidFill>
              <a:latin typeface="Algerian" panose="04020705040A02060702" pitchFamily="82" charset="0"/>
              <a:cs typeface="Andalus" panose="02020603050405020304" pitchFamily="18" charset="-78"/>
            </a:endParaRPr>
          </a:p>
        </p:txBody>
      </p:sp>
    </p:spTree>
    <p:extLst>
      <p:ext uri="{BB962C8B-B14F-4D97-AF65-F5344CB8AC3E}">
        <p14:creationId xmlns:p14="http://schemas.microsoft.com/office/powerpoint/2010/main" val="1518246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540B32-C4EC-4ECD-A8F7-FFD5C8B9636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7893" t="2828" b="41546"/>
          <a:stretch/>
        </p:blipFill>
        <p:spPr>
          <a:xfrm>
            <a:off x="0" y="-228600"/>
            <a:ext cx="12192000" cy="7119733"/>
          </a:xfrm>
          <a:prstGeom prst="rect">
            <a:avLst/>
          </a:prstGeom>
          <a:noFill/>
          <a:ln>
            <a:noFill/>
          </a:ln>
        </p:spPr>
      </p:pic>
      <p:pic>
        <p:nvPicPr>
          <p:cNvPr id="9" name="Immagine 8">
            <a:extLst>
              <a:ext uri="{FF2B5EF4-FFF2-40B4-BE49-F238E27FC236}">
                <a16:creationId xmlns:a16="http://schemas.microsoft.com/office/drawing/2014/main" id="{CDE7B79E-FD72-4119-B105-D4D43BE984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23" b="96690" l="4000" r="99857">
                        <a14:foregroundMark x1="21143" y1="6098" x2="7286" y2="33972"/>
                        <a14:foregroundMark x1="7286" y1="33972" x2="7857" y2="50174"/>
                        <a14:foregroundMark x1="7857" y1="50174" x2="10429" y2="59930"/>
                        <a14:foregroundMark x1="22143" y1="2787" x2="16143" y2="5052"/>
                        <a14:foregroundMark x1="16143" y1="5052" x2="11857" y2="9930"/>
                        <a14:foregroundMark x1="11857" y1="9930" x2="4143" y2="38676"/>
                        <a14:foregroundMark x1="4143" y1="38676" x2="4000" y2="48084"/>
                        <a14:foregroundMark x1="2714" y1="38850" x2="1000" y2="31185"/>
                        <a14:foregroundMark x1="1000" y1="31185" x2="1571" y2="24042"/>
                        <a14:foregroundMark x1="1571" y1="24042" x2="12143" y2="6272"/>
                        <a14:foregroundMark x1="12143" y1="6272" x2="17429" y2="3659"/>
                        <a14:foregroundMark x1="17429" y1="3659" x2="23714" y2="2787"/>
                        <a14:foregroundMark x1="23714" y1="2787" x2="49429" y2="10279"/>
                        <a14:foregroundMark x1="49429" y1="10279" x2="69286" y2="5401"/>
                        <a14:foregroundMark x1="69286" y1="5401" x2="74857" y2="6098"/>
                        <a14:foregroundMark x1="74857" y1="6098" x2="80571" y2="9233"/>
                        <a14:foregroundMark x1="80571" y1="9233" x2="89000" y2="32927"/>
                        <a14:foregroundMark x1="81714" y1="7317" x2="93714" y2="15505"/>
                        <a14:foregroundMark x1="93714" y1="15505" x2="95429" y2="39199"/>
                        <a14:foregroundMark x1="95429" y1="39199" x2="89571" y2="58885"/>
                        <a14:foregroundMark x1="15571" y1="4704" x2="21429" y2="1916"/>
                        <a14:foregroundMark x1="21429" y1="1916" x2="27429" y2="2091"/>
                        <a14:foregroundMark x1="27429" y1="2091" x2="30857" y2="3484"/>
                        <a14:foregroundMark x1="35571" y1="86585" x2="41000" y2="90244"/>
                        <a14:foregroundMark x1="41000" y1="90244" x2="46857" y2="91463"/>
                        <a14:foregroundMark x1="46857" y1="91463" x2="60714" y2="88153"/>
                        <a14:foregroundMark x1="60714" y1="88153" x2="61429" y2="86934"/>
                        <a14:foregroundMark x1="42286" y1="65854" x2="54571" y2="63589"/>
                        <a14:foregroundMark x1="54571" y1="63589" x2="55429" y2="63240"/>
                        <a14:foregroundMark x1="47000" y1="96690" x2="51286" y2="95122"/>
                        <a14:foregroundMark x1="79000" y1="1220" x2="74286" y2="2439"/>
                        <a14:foregroundMark x1="23429" y1="1045" x2="25714" y2="523"/>
                        <a14:foregroundMark x1="98857" y1="34843" x2="99857" y2="35540"/>
                      </a14:backgroundRemoval>
                    </a14:imgEffect>
                  </a14:imgLayer>
                </a14:imgProps>
              </a:ext>
              <a:ext uri="{28A0092B-C50C-407E-A947-70E740481C1C}">
                <a14:useLocalDpi xmlns:a14="http://schemas.microsoft.com/office/drawing/2010/main" val="0"/>
              </a:ext>
            </a:extLst>
          </a:blip>
          <a:stretch>
            <a:fillRect/>
          </a:stretch>
        </p:blipFill>
        <p:spPr>
          <a:xfrm rot="20860811">
            <a:off x="168287" y="5153351"/>
            <a:ext cx="1894572" cy="1553548"/>
          </a:xfrm>
          <a:prstGeom prst="rect">
            <a:avLst/>
          </a:prstGeom>
        </p:spPr>
      </p:pic>
      <p:sp>
        <p:nvSpPr>
          <p:cNvPr id="2" name="Rettangolo 1"/>
          <p:cNvSpPr/>
          <p:nvPr/>
        </p:nvSpPr>
        <p:spPr>
          <a:xfrm>
            <a:off x="2031918" y="2048062"/>
            <a:ext cx="10040706" cy="4585871"/>
          </a:xfrm>
          <a:prstGeom prst="rect">
            <a:avLst/>
          </a:prstGeom>
          <a:noFill/>
        </p:spPr>
        <p:txBody>
          <a:bodyPr wrap="square">
            <a:spAutoFit/>
          </a:bodyPr>
          <a:lstStyle/>
          <a:p>
            <a:r>
              <a:rPr lang="it-IT" sz="3600" b="1" dirty="0" smtClean="0">
                <a:solidFill>
                  <a:srgbClr val="FFFF00"/>
                </a:solidFill>
              </a:rPr>
              <a:t> </a:t>
            </a:r>
            <a:r>
              <a:rPr lang="it-IT" sz="3200" b="1" dirty="0">
                <a:solidFill>
                  <a:srgbClr val="FFFF00"/>
                </a:solidFill>
              </a:rPr>
              <a:t>Poi da ragazzo mi piaceva ballare il tango. </a:t>
            </a:r>
            <a:endParaRPr lang="it-IT" sz="3200" b="1" dirty="0" smtClean="0">
              <a:solidFill>
                <a:srgbClr val="FFFF00"/>
              </a:solidFill>
            </a:endParaRPr>
          </a:p>
          <a:p>
            <a:r>
              <a:rPr lang="it-IT" sz="3200" b="1" dirty="0" smtClean="0">
                <a:solidFill>
                  <a:srgbClr val="FFFF00"/>
                </a:solidFill>
              </a:rPr>
              <a:t>Mi </a:t>
            </a:r>
            <a:r>
              <a:rPr lang="it-IT" sz="3200" b="1" dirty="0">
                <a:solidFill>
                  <a:srgbClr val="FFFF00"/>
                </a:solidFill>
              </a:rPr>
              <a:t>piace tanto il tango. </a:t>
            </a:r>
            <a:endParaRPr lang="it-IT" sz="3200" b="1" dirty="0" smtClean="0">
              <a:solidFill>
                <a:srgbClr val="FFFF00"/>
              </a:solidFill>
            </a:endParaRPr>
          </a:p>
          <a:p>
            <a:r>
              <a:rPr lang="it-IT" sz="3200" b="1" dirty="0" smtClean="0">
                <a:solidFill>
                  <a:srgbClr val="FFFF00"/>
                </a:solidFill>
              </a:rPr>
              <a:t>Vedi</a:t>
            </a:r>
            <a:r>
              <a:rPr lang="it-IT" sz="3200" b="1" dirty="0">
                <a:solidFill>
                  <a:srgbClr val="FFFF00"/>
                </a:solidFill>
              </a:rPr>
              <a:t>, ballare è esprimere </a:t>
            </a:r>
            <a:r>
              <a:rPr lang="it-IT" sz="3200" b="1" dirty="0" smtClean="0">
                <a:solidFill>
                  <a:srgbClr val="FFFF00"/>
                </a:solidFill>
              </a:rPr>
              <a:t>la </a:t>
            </a:r>
            <a:r>
              <a:rPr lang="it-IT" sz="3200" b="1" dirty="0">
                <a:solidFill>
                  <a:srgbClr val="FFFF00"/>
                </a:solidFill>
              </a:rPr>
              <a:t>gioia, </a:t>
            </a:r>
            <a:r>
              <a:rPr lang="it-IT" sz="3200" b="1" dirty="0" smtClean="0">
                <a:solidFill>
                  <a:srgbClr val="FFFF00"/>
                </a:solidFill>
              </a:rPr>
              <a:t>l’allegria</a:t>
            </a:r>
            <a:r>
              <a:rPr lang="it-IT" sz="3200" b="1" dirty="0">
                <a:solidFill>
                  <a:srgbClr val="FFFF00"/>
                </a:solidFill>
              </a:rPr>
              <a:t>. </a:t>
            </a:r>
            <a:endParaRPr lang="it-IT" sz="3200" b="1" dirty="0" smtClean="0">
              <a:solidFill>
                <a:srgbClr val="FFFF00"/>
              </a:solidFill>
            </a:endParaRPr>
          </a:p>
          <a:p>
            <a:r>
              <a:rPr lang="it-IT" sz="3200" b="1" dirty="0" smtClean="0">
                <a:solidFill>
                  <a:srgbClr val="FFFF00"/>
                </a:solidFill>
              </a:rPr>
              <a:t>Quando </a:t>
            </a:r>
            <a:r>
              <a:rPr lang="it-IT" sz="3200" b="1" dirty="0">
                <a:solidFill>
                  <a:srgbClr val="FFFF00"/>
                </a:solidFill>
              </a:rPr>
              <a:t>uno è triste non può ballare. </a:t>
            </a:r>
            <a:endParaRPr lang="it-IT" sz="3200" b="1" dirty="0" smtClean="0">
              <a:solidFill>
                <a:srgbClr val="FFFF00"/>
              </a:solidFill>
            </a:endParaRPr>
          </a:p>
          <a:p>
            <a:r>
              <a:rPr lang="it-IT" sz="3200" b="1" dirty="0" smtClean="0">
                <a:solidFill>
                  <a:srgbClr val="FFFF00"/>
                </a:solidFill>
              </a:rPr>
              <a:t>Generalmente </a:t>
            </a:r>
            <a:r>
              <a:rPr lang="it-IT" sz="3200" b="1" dirty="0">
                <a:solidFill>
                  <a:srgbClr val="FFFF00"/>
                </a:solidFill>
              </a:rPr>
              <a:t>i ragazzi hanno una grande risorsa: </a:t>
            </a:r>
            <a:endParaRPr lang="it-IT" sz="3200" b="1" dirty="0" smtClean="0">
              <a:solidFill>
                <a:srgbClr val="FFFF00"/>
              </a:solidFill>
            </a:endParaRPr>
          </a:p>
          <a:p>
            <a:r>
              <a:rPr lang="it-IT" sz="3200" b="1" dirty="0" smtClean="0">
                <a:solidFill>
                  <a:srgbClr val="FFFF00"/>
                </a:solidFill>
              </a:rPr>
              <a:t>essere </a:t>
            </a:r>
            <a:r>
              <a:rPr lang="it-IT" sz="3200" b="1" dirty="0">
                <a:solidFill>
                  <a:srgbClr val="FFFF00"/>
                </a:solidFill>
              </a:rPr>
              <a:t>contenti. </a:t>
            </a:r>
            <a:endParaRPr lang="it-IT" sz="3200" b="1" dirty="0" smtClean="0">
              <a:solidFill>
                <a:srgbClr val="FFFF00"/>
              </a:solidFill>
            </a:endParaRPr>
          </a:p>
          <a:p>
            <a:r>
              <a:rPr lang="it-IT" sz="3200" b="1" dirty="0" smtClean="0">
                <a:solidFill>
                  <a:srgbClr val="FFFF00"/>
                </a:solidFill>
              </a:rPr>
              <a:t>E </a:t>
            </a:r>
            <a:r>
              <a:rPr lang="it-IT" sz="3200" b="1" dirty="0">
                <a:solidFill>
                  <a:srgbClr val="FFFF00"/>
                </a:solidFill>
              </a:rPr>
              <a:t>per questo quando si è giovani </a:t>
            </a:r>
            <a:endParaRPr lang="it-IT" sz="3200" b="1" dirty="0" smtClean="0">
              <a:solidFill>
                <a:srgbClr val="FFFF00"/>
              </a:solidFill>
            </a:endParaRPr>
          </a:p>
          <a:p>
            <a:r>
              <a:rPr lang="it-IT" sz="3200" b="1" dirty="0" smtClean="0">
                <a:solidFill>
                  <a:srgbClr val="FFFF00"/>
                </a:solidFill>
              </a:rPr>
              <a:t>si </a:t>
            </a:r>
            <a:r>
              <a:rPr lang="it-IT" sz="3200" b="1" dirty="0">
                <a:solidFill>
                  <a:srgbClr val="FFFF00"/>
                </a:solidFill>
              </a:rPr>
              <a:t>balla e così </a:t>
            </a:r>
            <a:endParaRPr lang="it-IT" sz="3200" b="1" dirty="0" smtClean="0">
              <a:solidFill>
                <a:srgbClr val="FFFF00"/>
              </a:solidFill>
            </a:endParaRPr>
          </a:p>
          <a:p>
            <a:r>
              <a:rPr lang="it-IT" sz="3200" b="1" dirty="0" smtClean="0">
                <a:solidFill>
                  <a:srgbClr val="FFFF00"/>
                </a:solidFill>
              </a:rPr>
              <a:t>si </a:t>
            </a:r>
            <a:r>
              <a:rPr lang="it-IT" sz="3200" b="1" dirty="0">
                <a:solidFill>
                  <a:srgbClr val="FFFF00"/>
                </a:solidFill>
              </a:rPr>
              <a:t>esprime l’allegria del </a:t>
            </a:r>
            <a:r>
              <a:rPr lang="it-IT" sz="3200" b="1" dirty="0" smtClean="0">
                <a:solidFill>
                  <a:srgbClr val="FFFF00"/>
                </a:solidFill>
              </a:rPr>
              <a:t>cuore.</a:t>
            </a:r>
          </a:p>
        </p:txBody>
      </p:sp>
      <p:sp>
        <p:nvSpPr>
          <p:cNvPr id="3" name="CasellaDiTesto 2"/>
          <p:cNvSpPr txBox="1"/>
          <p:nvPr/>
        </p:nvSpPr>
        <p:spPr>
          <a:xfrm>
            <a:off x="7810861" y="5411450"/>
            <a:ext cx="4748796" cy="1446550"/>
          </a:xfrm>
          <a:prstGeom prst="rect">
            <a:avLst/>
          </a:prstGeom>
          <a:solidFill>
            <a:schemeClr val="accent4">
              <a:lumMod val="40000"/>
              <a:lumOff val="60000"/>
            </a:schemeClr>
          </a:solidFill>
          <a:ln>
            <a:solidFill>
              <a:srgbClr val="FF0000"/>
            </a:solidFill>
          </a:ln>
          <a:effectLst>
            <a:softEdge rad="63500"/>
          </a:effectLst>
        </p:spPr>
        <p:txBody>
          <a:bodyPr vert="horz" wrap="square" rtlCol="0" anchor="ctr" anchorCtr="0">
            <a:spAutoFit/>
          </a:bodyPr>
          <a:lstStyle/>
          <a:p>
            <a:pPr algn="ctr"/>
            <a:r>
              <a:rPr lang="it-IT" sz="4400" dirty="0" smtClean="0">
                <a:solidFill>
                  <a:srgbClr val="C00000"/>
                </a:solidFill>
                <a:latin typeface="Algerian" panose="04020705040A02060702" pitchFamily="82" charset="0"/>
              </a:rPr>
              <a:t>PAPA FRANCESCO</a:t>
            </a:r>
            <a:endParaRPr lang="it-IT" sz="4400" dirty="0">
              <a:solidFill>
                <a:srgbClr val="C00000"/>
              </a:solidFill>
              <a:latin typeface="Algerian" panose="04020705040A02060702" pitchFamily="82" charset="0"/>
            </a:endParaRPr>
          </a:p>
        </p:txBody>
      </p:sp>
      <p:sp>
        <p:nvSpPr>
          <p:cNvPr id="6" name="CasellaDiTesto 5"/>
          <p:cNvSpPr txBox="1"/>
          <p:nvPr/>
        </p:nvSpPr>
        <p:spPr>
          <a:xfrm>
            <a:off x="1518248" y="6520088"/>
            <a:ext cx="5702063" cy="338554"/>
          </a:xfrm>
          <a:prstGeom prst="rect">
            <a:avLst/>
          </a:prstGeom>
          <a:solidFill>
            <a:schemeClr val="accent4">
              <a:lumMod val="40000"/>
              <a:lumOff val="60000"/>
            </a:schemeClr>
          </a:solidFill>
          <a:effectLst>
            <a:softEdge rad="63500"/>
          </a:effectLst>
        </p:spPr>
        <p:txBody>
          <a:bodyPr wrap="square" rtlCol="0">
            <a:spAutoFit/>
          </a:bodyPr>
          <a:lstStyle/>
          <a:p>
            <a:pPr algn="ctr"/>
            <a:r>
              <a:rPr lang="it-IT" sz="1600" dirty="0" smtClean="0">
                <a:solidFill>
                  <a:srgbClr val="C00000"/>
                </a:solidFill>
                <a:latin typeface="Algerian" panose="04020705040A02060702" pitchFamily="82" charset="0"/>
                <a:cs typeface="Andalus" panose="02020603050405020304" pitchFamily="18" charset="-78"/>
              </a:rPr>
              <a:t>QUARTA SETTIMANA: ELISABETTA, CUORE CHE CONDIVIDE</a:t>
            </a:r>
            <a:endParaRPr lang="it-IT" sz="1600" dirty="0">
              <a:solidFill>
                <a:srgbClr val="C00000"/>
              </a:solidFill>
              <a:latin typeface="Algerian" panose="04020705040A02060702" pitchFamily="82" charset="0"/>
              <a:cs typeface="Andalus" panose="02020603050405020304" pitchFamily="18" charset="-78"/>
            </a:endParaRPr>
          </a:p>
        </p:txBody>
      </p:sp>
    </p:spTree>
    <p:extLst>
      <p:ext uri="{BB962C8B-B14F-4D97-AF65-F5344CB8AC3E}">
        <p14:creationId xmlns:p14="http://schemas.microsoft.com/office/powerpoint/2010/main" val="493300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540B32-C4EC-4ECD-A8F7-FFD5C8B9636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b="41546"/>
          <a:stretch/>
        </p:blipFill>
        <p:spPr>
          <a:xfrm>
            <a:off x="0" y="-59003"/>
            <a:ext cx="12192000" cy="6891131"/>
          </a:xfrm>
          <a:prstGeom prst="rect">
            <a:avLst/>
          </a:prstGeom>
        </p:spPr>
      </p:pic>
      <p:pic>
        <p:nvPicPr>
          <p:cNvPr id="9" name="Immagine 8">
            <a:extLst>
              <a:ext uri="{FF2B5EF4-FFF2-40B4-BE49-F238E27FC236}">
                <a16:creationId xmlns:a16="http://schemas.microsoft.com/office/drawing/2014/main" id="{CDE7B79E-FD72-4119-B105-D4D43BE984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23" b="96690" l="4000" r="99857">
                        <a14:foregroundMark x1="21143" y1="6098" x2="7286" y2="33972"/>
                        <a14:foregroundMark x1="7286" y1="33972" x2="7857" y2="50174"/>
                        <a14:foregroundMark x1="7857" y1="50174" x2="10429" y2="59930"/>
                        <a14:foregroundMark x1="22143" y1="2787" x2="16143" y2="5052"/>
                        <a14:foregroundMark x1="16143" y1="5052" x2="11857" y2="9930"/>
                        <a14:foregroundMark x1="11857" y1="9930" x2="4143" y2="38676"/>
                        <a14:foregroundMark x1="4143" y1="38676" x2="4000" y2="48084"/>
                        <a14:foregroundMark x1="2714" y1="38850" x2="1000" y2="31185"/>
                        <a14:foregroundMark x1="1000" y1="31185" x2="1571" y2="24042"/>
                        <a14:foregroundMark x1="1571" y1="24042" x2="12143" y2="6272"/>
                        <a14:foregroundMark x1="12143" y1="6272" x2="17429" y2="3659"/>
                        <a14:foregroundMark x1="17429" y1="3659" x2="23714" y2="2787"/>
                        <a14:foregroundMark x1="23714" y1="2787" x2="49429" y2="10279"/>
                        <a14:foregroundMark x1="49429" y1="10279" x2="69286" y2="5401"/>
                        <a14:foregroundMark x1="69286" y1="5401" x2="74857" y2="6098"/>
                        <a14:foregroundMark x1="74857" y1="6098" x2="80571" y2="9233"/>
                        <a14:foregroundMark x1="80571" y1="9233" x2="89000" y2="32927"/>
                        <a14:foregroundMark x1="81714" y1="7317" x2="93714" y2="15505"/>
                        <a14:foregroundMark x1="93714" y1="15505" x2="95429" y2="39199"/>
                        <a14:foregroundMark x1="95429" y1="39199" x2="89571" y2="58885"/>
                        <a14:foregroundMark x1="15571" y1="4704" x2="21429" y2="1916"/>
                        <a14:foregroundMark x1="21429" y1="1916" x2="27429" y2="2091"/>
                        <a14:foregroundMark x1="27429" y1="2091" x2="30857" y2="3484"/>
                        <a14:foregroundMark x1="35571" y1="86585" x2="41000" y2="90244"/>
                        <a14:foregroundMark x1="41000" y1="90244" x2="46857" y2="91463"/>
                        <a14:foregroundMark x1="46857" y1="91463" x2="60714" y2="88153"/>
                        <a14:foregroundMark x1="60714" y1="88153" x2="61429" y2="86934"/>
                        <a14:foregroundMark x1="42286" y1="65854" x2="54571" y2="63589"/>
                        <a14:foregroundMark x1="54571" y1="63589" x2="55429" y2="63240"/>
                        <a14:foregroundMark x1="47000" y1="96690" x2="51286" y2="95122"/>
                        <a14:foregroundMark x1="79000" y1="1220" x2="74286" y2="2439"/>
                        <a14:foregroundMark x1="23429" y1="1045" x2="25714" y2="523"/>
                        <a14:foregroundMark x1="98857" y1="34843" x2="99857" y2="35540"/>
                      </a14:backgroundRemoval>
                    </a14:imgEffect>
                  </a14:imgLayer>
                </a14:imgProps>
              </a:ext>
              <a:ext uri="{28A0092B-C50C-407E-A947-70E740481C1C}">
                <a14:useLocalDpi xmlns:a14="http://schemas.microsoft.com/office/drawing/2010/main" val="0"/>
              </a:ext>
            </a:extLst>
          </a:blip>
          <a:stretch>
            <a:fillRect/>
          </a:stretch>
        </p:blipFill>
        <p:spPr>
          <a:xfrm rot="20860811">
            <a:off x="168287" y="5153351"/>
            <a:ext cx="1894572" cy="1553548"/>
          </a:xfrm>
          <a:prstGeom prst="rect">
            <a:avLst/>
          </a:prstGeom>
        </p:spPr>
      </p:pic>
      <p:sp>
        <p:nvSpPr>
          <p:cNvPr id="3" name="CasellaDiTesto 2"/>
          <p:cNvSpPr txBox="1"/>
          <p:nvPr/>
        </p:nvSpPr>
        <p:spPr>
          <a:xfrm>
            <a:off x="8997211" y="5848435"/>
            <a:ext cx="2911510" cy="923330"/>
          </a:xfrm>
          <a:prstGeom prst="rect">
            <a:avLst/>
          </a:prstGeom>
          <a:solidFill>
            <a:schemeClr val="accent4">
              <a:lumMod val="40000"/>
              <a:lumOff val="60000"/>
            </a:schemeClr>
          </a:solidFill>
          <a:ln>
            <a:solidFill>
              <a:srgbClr val="FF0000"/>
            </a:solidFill>
          </a:ln>
          <a:effectLst>
            <a:softEdge rad="63500"/>
          </a:effectLst>
        </p:spPr>
        <p:txBody>
          <a:bodyPr vert="horz" wrap="square" rtlCol="0" anchor="ctr" anchorCtr="0">
            <a:spAutoFit/>
          </a:bodyPr>
          <a:lstStyle/>
          <a:p>
            <a:pPr algn="ctr"/>
            <a:r>
              <a:rPr lang="it-IT" sz="5400" dirty="0" smtClean="0">
                <a:solidFill>
                  <a:srgbClr val="C00000"/>
                </a:solidFill>
                <a:latin typeface="Algerian" panose="04020705040A02060702" pitchFamily="82" charset="0"/>
              </a:rPr>
              <a:t>STORIA</a:t>
            </a:r>
            <a:endParaRPr lang="it-IT" sz="5400" dirty="0">
              <a:solidFill>
                <a:srgbClr val="C00000"/>
              </a:solidFill>
              <a:latin typeface="Algerian" panose="04020705040A02060702" pitchFamily="82" charset="0"/>
            </a:endParaRPr>
          </a:p>
        </p:txBody>
      </p:sp>
      <p:sp>
        <p:nvSpPr>
          <p:cNvPr id="6" name="CasellaDiTesto 5"/>
          <p:cNvSpPr txBox="1"/>
          <p:nvPr/>
        </p:nvSpPr>
        <p:spPr>
          <a:xfrm>
            <a:off x="1518248" y="6259132"/>
            <a:ext cx="5681042" cy="338554"/>
          </a:xfrm>
          <a:prstGeom prst="rect">
            <a:avLst/>
          </a:prstGeom>
          <a:solidFill>
            <a:schemeClr val="accent4">
              <a:lumMod val="40000"/>
              <a:lumOff val="60000"/>
            </a:schemeClr>
          </a:solidFill>
          <a:effectLst>
            <a:softEdge rad="63500"/>
          </a:effectLst>
        </p:spPr>
        <p:txBody>
          <a:bodyPr wrap="square" rtlCol="0">
            <a:spAutoFit/>
          </a:bodyPr>
          <a:lstStyle/>
          <a:p>
            <a:pPr algn="ctr"/>
            <a:r>
              <a:rPr lang="it-IT" sz="1600" dirty="0" smtClean="0">
                <a:solidFill>
                  <a:srgbClr val="C00000"/>
                </a:solidFill>
                <a:latin typeface="Algerian" panose="04020705040A02060702" pitchFamily="82" charset="0"/>
                <a:cs typeface="Andalus" panose="02020603050405020304" pitchFamily="18" charset="-78"/>
              </a:rPr>
              <a:t>quarta SETTIMANA: ELISABETTA, CUORE CHE condivide</a:t>
            </a:r>
            <a:endParaRPr lang="it-IT" sz="1600" dirty="0">
              <a:solidFill>
                <a:srgbClr val="C00000"/>
              </a:solidFill>
              <a:latin typeface="Algerian" panose="04020705040A02060702" pitchFamily="82" charset="0"/>
              <a:cs typeface="Andalus" panose="02020603050405020304" pitchFamily="18" charset="-78"/>
            </a:endParaRPr>
          </a:p>
        </p:txBody>
      </p:sp>
      <p:sp>
        <p:nvSpPr>
          <p:cNvPr id="4" name="Rettangolo 3"/>
          <p:cNvSpPr/>
          <p:nvPr/>
        </p:nvSpPr>
        <p:spPr>
          <a:xfrm>
            <a:off x="2398086" y="4055073"/>
            <a:ext cx="7615707" cy="1791260"/>
          </a:xfrm>
          <a:prstGeom prst="rect">
            <a:avLst/>
          </a:prstGeom>
        </p:spPr>
        <p:txBody>
          <a:bodyPr wrap="square">
            <a:spAutoFit/>
          </a:bodyPr>
          <a:lstStyle/>
          <a:p>
            <a:pPr algn="just">
              <a:lnSpc>
                <a:spcPct val="115000"/>
              </a:lnSpc>
              <a:spcAft>
                <a:spcPts val="0"/>
              </a:spcAft>
            </a:pPr>
            <a:r>
              <a:rPr lang="it-IT" sz="3200" b="1"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Il giorno dopo, Giuseppe va al lavoro, Maria vorrebbe condividere con qualcuno quello che le è successo. E pensa….</a:t>
            </a:r>
          </a:p>
        </p:txBody>
      </p:sp>
    </p:spTree>
    <p:extLst>
      <p:ext uri="{BB962C8B-B14F-4D97-AF65-F5344CB8AC3E}">
        <p14:creationId xmlns:p14="http://schemas.microsoft.com/office/powerpoint/2010/main" val="2736116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540B32-C4EC-4ECD-A8F7-FFD5C8B9636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7893" t="4614" b="41546"/>
          <a:stretch/>
        </p:blipFill>
        <p:spPr>
          <a:xfrm>
            <a:off x="0" y="0"/>
            <a:ext cx="12192000" cy="6891133"/>
          </a:xfrm>
          <a:prstGeom prst="rect">
            <a:avLst/>
          </a:prstGeom>
          <a:noFill/>
          <a:ln>
            <a:noFill/>
          </a:ln>
        </p:spPr>
      </p:pic>
      <p:pic>
        <p:nvPicPr>
          <p:cNvPr id="9" name="Immagine 8">
            <a:extLst>
              <a:ext uri="{FF2B5EF4-FFF2-40B4-BE49-F238E27FC236}">
                <a16:creationId xmlns:a16="http://schemas.microsoft.com/office/drawing/2014/main" id="{CDE7B79E-FD72-4119-B105-D4D43BE984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23" b="96690" l="4000" r="99857">
                        <a14:foregroundMark x1="21143" y1="6098" x2="7286" y2="33972"/>
                        <a14:foregroundMark x1="7286" y1="33972" x2="7857" y2="50174"/>
                        <a14:foregroundMark x1="7857" y1="50174" x2="10429" y2="59930"/>
                        <a14:foregroundMark x1="22143" y1="2787" x2="16143" y2="5052"/>
                        <a14:foregroundMark x1="16143" y1="5052" x2="11857" y2="9930"/>
                        <a14:foregroundMark x1="11857" y1="9930" x2="4143" y2="38676"/>
                        <a14:foregroundMark x1="4143" y1="38676" x2="4000" y2="48084"/>
                        <a14:foregroundMark x1="2714" y1="38850" x2="1000" y2="31185"/>
                        <a14:foregroundMark x1="1000" y1="31185" x2="1571" y2="24042"/>
                        <a14:foregroundMark x1="1571" y1="24042" x2="12143" y2="6272"/>
                        <a14:foregroundMark x1="12143" y1="6272" x2="17429" y2="3659"/>
                        <a14:foregroundMark x1="17429" y1="3659" x2="23714" y2="2787"/>
                        <a14:foregroundMark x1="23714" y1="2787" x2="49429" y2="10279"/>
                        <a14:foregroundMark x1="49429" y1="10279" x2="69286" y2="5401"/>
                        <a14:foregroundMark x1="69286" y1="5401" x2="74857" y2="6098"/>
                        <a14:foregroundMark x1="74857" y1="6098" x2="80571" y2="9233"/>
                        <a14:foregroundMark x1="80571" y1="9233" x2="89000" y2="32927"/>
                        <a14:foregroundMark x1="81714" y1="7317" x2="93714" y2="15505"/>
                        <a14:foregroundMark x1="93714" y1="15505" x2="95429" y2="39199"/>
                        <a14:foregroundMark x1="95429" y1="39199" x2="89571" y2="58885"/>
                        <a14:foregroundMark x1="15571" y1="4704" x2="21429" y2="1916"/>
                        <a14:foregroundMark x1="21429" y1="1916" x2="27429" y2="2091"/>
                        <a14:foregroundMark x1="27429" y1="2091" x2="30857" y2="3484"/>
                        <a14:foregroundMark x1="35571" y1="86585" x2="41000" y2="90244"/>
                        <a14:foregroundMark x1="41000" y1="90244" x2="46857" y2="91463"/>
                        <a14:foregroundMark x1="46857" y1="91463" x2="60714" y2="88153"/>
                        <a14:foregroundMark x1="60714" y1="88153" x2="61429" y2="86934"/>
                        <a14:foregroundMark x1="42286" y1="65854" x2="54571" y2="63589"/>
                        <a14:foregroundMark x1="54571" y1="63589" x2="55429" y2="63240"/>
                        <a14:foregroundMark x1="47000" y1="96690" x2="51286" y2="95122"/>
                        <a14:foregroundMark x1="79000" y1="1220" x2="74286" y2="2439"/>
                        <a14:foregroundMark x1="23429" y1="1045" x2="25714" y2="523"/>
                        <a14:foregroundMark x1="98857" y1="34843" x2="99857" y2="35540"/>
                      </a14:backgroundRemoval>
                    </a14:imgEffect>
                  </a14:imgLayer>
                </a14:imgProps>
              </a:ext>
              <a:ext uri="{28A0092B-C50C-407E-A947-70E740481C1C}">
                <a14:useLocalDpi xmlns:a14="http://schemas.microsoft.com/office/drawing/2010/main" val="0"/>
              </a:ext>
            </a:extLst>
          </a:blip>
          <a:stretch>
            <a:fillRect/>
          </a:stretch>
        </p:blipFill>
        <p:spPr>
          <a:xfrm rot="20860811">
            <a:off x="168287" y="5153351"/>
            <a:ext cx="1894572" cy="1553548"/>
          </a:xfrm>
          <a:prstGeom prst="rect">
            <a:avLst/>
          </a:prstGeom>
        </p:spPr>
      </p:pic>
      <p:sp>
        <p:nvSpPr>
          <p:cNvPr id="2" name="Rettangolo 1"/>
          <p:cNvSpPr/>
          <p:nvPr/>
        </p:nvSpPr>
        <p:spPr>
          <a:xfrm>
            <a:off x="2139352" y="2488215"/>
            <a:ext cx="10161917" cy="4031873"/>
          </a:xfrm>
          <a:prstGeom prst="rect">
            <a:avLst/>
          </a:prstGeom>
          <a:noFill/>
        </p:spPr>
        <p:txBody>
          <a:bodyPr wrap="square">
            <a:spAutoFit/>
          </a:bodyPr>
          <a:lstStyle/>
          <a:p>
            <a:r>
              <a:rPr lang="it-IT" sz="3200" b="1" dirty="0" smtClean="0">
                <a:solidFill>
                  <a:srgbClr val="FFFF00"/>
                </a:solidFill>
              </a:rPr>
              <a:t>Persino </a:t>
            </a:r>
            <a:r>
              <a:rPr lang="it-IT" sz="3200" b="1" dirty="0">
                <a:solidFill>
                  <a:srgbClr val="FFFF00"/>
                </a:solidFill>
              </a:rPr>
              <a:t>il grande re Davide, </a:t>
            </a:r>
            <a:endParaRPr lang="it-IT" sz="3200" b="1" dirty="0" smtClean="0">
              <a:solidFill>
                <a:srgbClr val="FFFF00"/>
              </a:solidFill>
            </a:endParaRPr>
          </a:p>
          <a:p>
            <a:r>
              <a:rPr lang="it-IT" sz="3200" b="1" dirty="0" smtClean="0">
                <a:solidFill>
                  <a:srgbClr val="FFFF00"/>
                </a:solidFill>
              </a:rPr>
              <a:t>quando </a:t>
            </a:r>
            <a:r>
              <a:rPr lang="it-IT" sz="3200" b="1" dirty="0">
                <a:solidFill>
                  <a:srgbClr val="FFFF00"/>
                </a:solidFill>
              </a:rPr>
              <a:t>prese Gerusalemme, facendone la Città Santa, </a:t>
            </a:r>
            <a:endParaRPr lang="it-IT" sz="3200" b="1" dirty="0" smtClean="0">
              <a:solidFill>
                <a:srgbClr val="FFFF00"/>
              </a:solidFill>
            </a:endParaRPr>
          </a:p>
          <a:p>
            <a:r>
              <a:rPr lang="it-IT" sz="3200" b="1" dirty="0" smtClean="0">
                <a:solidFill>
                  <a:srgbClr val="FFFF00"/>
                </a:solidFill>
              </a:rPr>
              <a:t>vi </a:t>
            </a:r>
            <a:r>
              <a:rPr lang="it-IT" sz="3200" b="1" dirty="0">
                <a:solidFill>
                  <a:srgbClr val="FFFF00"/>
                </a:solidFill>
              </a:rPr>
              <a:t>fece trasportare solennemente l’Arca dell’Alleanza </a:t>
            </a:r>
            <a:endParaRPr lang="it-IT" sz="3200" b="1" dirty="0" smtClean="0">
              <a:solidFill>
                <a:srgbClr val="FFFF00"/>
              </a:solidFill>
            </a:endParaRPr>
          </a:p>
          <a:p>
            <a:r>
              <a:rPr lang="it-IT" sz="3200" b="1" dirty="0" smtClean="0">
                <a:solidFill>
                  <a:srgbClr val="FFFF00"/>
                </a:solidFill>
              </a:rPr>
              <a:t>e </a:t>
            </a:r>
            <a:r>
              <a:rPr lang="it-IT" sz="3200" b="1" dirty="0">
                <a:solidFill>
                  <a:srgbClr val="FFFF00"/>
                </a:solidFill>
              </a:rPr>
              <a:t>si mise a ballare davanti a essa. </a:t>
            </a:r>
            <a:endParaRPr lang="it-IT" sz="3200" b="1" dirty="0" smtClean="0">
              <a:solidFill>
                <a:srgbClr val="FFFF00"/>
              </a:solidFill>
            </a:endParaRPr>
          </a:p>
          <a:p>
            <a:r>
              <a:rPr lang="it-IT" sz="3200" b="1" dirty="0" smtClean="0">
                <a:solidFill>
                  <a:srgbClr val="FFFF00"/>
                </a:solidFill>
              </a:rPr>
              <a:t>Non </a:t>
            </a:r>
            <a:r>
              <a:rPr lang="it-IT" sz="3200" b="1" dirty="0">
                <a:solidFill>
                  <a:srgbClr val="FFFF00"/>
                </a:solidFill>
              </a:rPr>
              <a:t>si preoccupò delle formalità, </a:t>
            </a:r>
            <a:endParaRPr lang="it-IT" sz="3200" b="1" dirty="0" smtClean="0">
              <a:solidFill>
                <a:srgbClr val="FFFF00"/>
              </a:solidFill>
            </a:endParaRPr>
          </a:p>
          <a:p>
            <a:r>
              <a:rPr lang="it-IT" sz="3200" b="1" dirty="0" smtClean="0">
                <a:solidFill>
                  <a:srgbClr val="FFFF00"/>
                </a:solidFill>
              </a:rPr>
              <a:t>si </a:t>
            </a:r>
            <a:r>
              <a:rPr lang="it-IT" sz="3200" b="1" dirty="0">
                <a:solidFill>
                  <a:srgbClr val="FFFF00"/>
                </a:solidFill>
              </a:rPr>
              <a:t>dimenticò di doversi comportare </a:t>
            </a:r>
            <a:endParaRPr lang="it-IT" sz="3200" b="1" dirty="0" smtClean="0">
              <a:solidFill>
                <a:srgbClr val="FFFF00"/>
              </a:solidFill>
            </a:endParaRPr>
          </a:p>
          <a:p>
            <a:r>
              <a:rPr lang="it-IT" sz="3200" b="1" dirty="0" smtClean="0">
                <a:solidFill>
                  <a:srgbClr val="FFFF00"/>
                </a:solidFill>
              </a:rPr>
              <a:t>come </a:t>
            </a:r>
            <a:r>
              <a:rPr lang="it-IT" sz="3200" b="1" dirty="0">
                <a:solidFill>
                  <a:srgbClr val="FFFF00"/>
                </a:solidFill>
              </a:rPr>
              <a:t>un re e si mise </a:t>
            </a:r>
            <a:endParaRPr lang="it-IT" sz="3200" b="1" dirty="0" smtClean="0">
              <a:solidFill>
                <a:srgbClr val="FFFF00"/>
              </a:solidFill>
            </a:endParaRPr>
          </a:p>
          <a:p>
            <a:r>
              <a:rPr lang="it-IT" sz="3200" b="1" dirty="0" smtClean="0">
                <a:solidFill>
                  <a:srgbClr val="FFFF00"/>
                </a:solidFill>
              </a:rPr>
              <a:t>a </a:t>
            </a:r>
            <a:r>
              <a:rPr lang="it-IT" sz="3200" b="1" dirty="0">
                <a:solidFill>
                  <a:srgbClr val="FFFF00"/>
                </a:solidFill>
              </a:rPr>
              <a:t>ballare </a:t>
            </a:r>
            <a:r>
              <a:rPr lang="it-IT" sz="3200" b="1" dirty="0" smtClean="0">
                <a:solidFill>
                  <a:srgbClr val="FFFF00"/>
                </a:solidFill>
              </a:rPr>
              <a:t>come </a:t>
            </a:r>
            <a:r>
              <a:rPr lang="it-IT" sz="3200" b="1" dirty="0">
                <a:solidFill>
                  <a:srgbClr val="FFFF00"/>
                </a:solidFill>
              </a:rPr>
              <a:t>un </a:t>
            </a:r>
            <a:r>
              <a:rPr lang="it-IT" sz="3200" b="1" dirty="0" smtClean="0">
                <a:solidFill>
                  <a:srgbClr val="FFFF00"/>
                </a:solidFill>
              </a:rPr>
              <a:t>ragazzino!</a:t>
            </a:r>
          </a:p>
        </p:txBody>
      </p:sp>
      <p:sp>
        <p:nvSpPr>
          <p:cNvPr id="3" name="CasellaDiTesto 2"/>
          <p:cNvSpPr txBox="1"/>
          <p:nvPr/>
        </p:nvSpPr>
        <p:spPr>
          <a:xfrm>
            <a:off x="7220311" y="5399733"/>
            <a:ext cx="4748796" cy="1446550"/>
          </a:xfrm>
          <a:prstGeom prst="rect">
            <a:avLst/>
          </a:prstGeom>
          <a:solidFill>
            <a:schemeClr val="accent4">
              <a:lumMod val="40000"/>
              <a:lumOff val="60000"/>
            </a:schemeClr>
          </a:solidFill>
          <a:ln>
            <a:solidFill>
              <a:srgbClr val="FF0000"/>
            </a:solidFill>
          </a:ln>
          <a:effectLst>
            <a:softEdge rad="63500"/>
          </a:effectLst>
        </p:spPr>
        <p:txBody>
          <a:bodyPr vert="horz" wrap="square" rtlCol="0" anchor="ctr" anchorCtr="0">
            <a:spAutoFit/>
          </a:bodyPr>
          <a:lstStyle/>
          <a:p>
            <a:pPr algn="ctr"/>
            <a:r>
              <a:rPr lang="it-IT" sz="4400" dirty="0" smtClean="0">
                <a:solidFill>
                  <a:srgbClr val="C00000"/>
                </a:solidFill>
                <a:latin typeface="Algerian" panose="04020705040A02060702" pitchFamily="82" charset="0"/>
              </a:rPr>
              <a:t>PAPA FRANCESCO</a:t>
            </a:r>
            <a:endParaRPr lang="it-IT" sz="4400" dirty="0">
              <a:solidFill>
                <a:srgbClr val="C00000"/>
              </a:solidFill>
              <a:latin typeface="Algerian" panose="04020705040A02060702" pitchFamily="82" charset="0"/>
            </a:endParaRPr>
          </a:p>
        </p:txBody>
      </p:sp>
      <p:sp>
        <p:nvSpPr>
          <p:cNvPr id="6" name="CasellaDiTesto 5"/>
          <p:cNvSpPr txBox="1"/>
          <p:nvPr/>
        </p:nvSpPr>
        <p:spPr>
          <a:xfrm>
            <a:off x="1518248" y="6520088"/>
            <a:ext cx="5702063" cy="338554"/>
          </a:xfrm>
          <a:prstGeom prst="rect">
            <a:avLst/>
          </a:prstGeom>
          <a:solidFill>
            <a:schemeClr val="accent4">
              <a:lumMod val="40000"/>
              <a:lumOff val="60000"/>
            </a:schemeClr>
          </a:solidFill>
          <a:effectLst>
            <a:softEdge rad="63500"/>
          </a:effectLst>
        </p:spPr>
        <p:txBody>
          <a:bodyPr wrap="square" rtlCol="0">
            <a:spAutoFit/>
          </a:bodyPr>
          <a:lstStyle/>
          <a:p>
            <a:pPr algn="ctr"/>
            <a:r>
              <a:rPr lang="it-IT" sz="1600" dirty="0" smtClean="0">
                <a:solidFill>
                  <a:srgbClr val="C00000"/>
                </a:solidFill>
                <a:latin typeface="Algerian" panose="04020705040A02060702" pitchFamily="82" charset="0"/>
                <a:cs typeface="Andalus" panose="02020603050405020304" pitchFamily="18" charset="-78"/>
              </a:rPr>
              <a:t>QUARTA SETTIMANA: ELISABETTA, CUORE CHE CONDIVIDE</a:t>
            </a:r>
            <a:endParaRPr lang="it-IT" sz="1600" dirty="0">
              <a:solidFill>
                <a:srgbClr val="C00000"/>
              </a:solidFill>
              <a:latin typeface="Algerian" panose="04020705040A02060702" pitchFamily="82" charset="0"/>
              <a:cs typeface="Andalus" panose="02020603050405020304" pitchFamily="18" charset="-78"/>
            </a:endParaRPr>
          </a:p>
        </p:txBody>
      </p:sp>
    </p:spTree>
    <p:extLst>
      <p:ext uri="{BB962C8B-B14F-4D97-AF65-F5344CB8AC3E}">
        <p14:creationId xmlns:p14="http://schemas.microsoft.com/office/powerpoint/2010/main" val="2651297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540B32-C4EC-4ECD-A8F7-FFD5C8B9636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6706" t="3920" b="41546"/>
          <a:stretch/>
        </p:blipFill>
        <p:spPr>
          <a:xfrm>
            <a:off x="0" y="0"/>
            <a:ext cx="12192000" cy="6891131"/>
          </a:xfrm>
          <a:prstGeom prst="rect">
            <a:avLst/>
          </a:prstGeom>
          <a:noFill/>
          <a:ln>
            <a:noFill/>
          </a:ln>
        </p:spPr>
      </p:pic>
      <p:pic>
        <p:nvPicPr>
          <p:cNvPr id="9" name="Immagine 8">
            <a:extLst>
              <a:ext uri="{FF2B5EF4-FFF2-40B4-BE49-F238E27FC236}">
                <a16:creationId xmlns:a16="http://schemas.microsoft.com/office/drawing/2014/main" id="{CDE7B79E-FD72-4119-B105-D4D43BE984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23" b="96690" l="4000" r="99857">
                        <a14:foregroundMark x1="21143" y1="6098" x2="7286" y2="33972"/>
                        <a14:foregroundMark x1="7286" y1="33972" x2="7857" y2="50174"/>
                        <a14:foregroundMark x1="7857" y1="50174" x2="10429" y2="59930"/>
                        <a14:foregroundMark x1="22143" y1="2787" x2="16143" y2="5052"/>
                        <a14:foregroundMark x1="16143" y1="5052" x2="11857" y2="9930"/>
                        <a14:foregroundMark x1="11857" y1="9930" x2="4143" y2="38676"/>
                        <a14:foregroundMark x1="4143" y1="38676" x2="4000" y2="48084"/>
                        <a14:foregroundMark x1="2714" y1="38850" x2="1000" y2="31185"/>
                        <a14:foregroundMark x1="1000" y1="31185" x2="1571" y2="24042"/>
                        <a14:foregroundMark x1="1571" y1="24042" x2="12143" y2="6272"/>
                        <a14:foregroundMark x1="12143" y1="6272" x2="17429" y2="3659"/>
                        <a14:foregroundMark x1="17429" y1="3659" x2="23714" y2="2787"/>
                        <a14:foregroundMark x1="23714" y1="2787" x2="49429" y2="10279"/>
                        <a14:foregroundMark x1="49429" y1="10279" x2="69286" y2="5401"/>
                        <a14:foregroundMark x1="69286" y1="5401" x2="74857" y2="6098"/>
                        <a14:foregroundMark x1="74857" y1="6098" x2="80571" y2="9233"/>
                        <a14:foregroundMark x1="80571" y1="9233" x2="89000" y2="32927"/>
                        <a14:foregroundMark x1="81714" y1="7317" x2="93714" y2="15505"/>
                        <a14:foregroundMark x1="93714" y1="15505" x2="95429" y2="39199"/>
                        <a14:foregroundMark x1="95429" y1="39199" x2="89571" y2="58885"/>
                        <a14:foregroundMark x1="15571" y1="4704" x2="21429" y2="1916"/>
                        <a14:foregroundMark x1="21429" y1="1916" x2="27429" y2="2091"/>
                        <a14:foregroundMark x1="27429" y1="2091" x2="30857" y2="3484"/>
                        <a14:foregroundMark x1="35571" y1="86585" x2="41000" y2="90244"/>
                        <a14:foregroundMark x1="41000" y1="90244" x2="46857" y2="91463"/>
                        <a14:foregroundMark x1="46857" y1="91463" x2="60714" y2="88153"/>
                        <a14:foregroundMark x1="60714" y1="88153" x2="61429" y2="86934"/>
                        <a14:foregroundMark x1="42286" y1="65854" x2="54571" y2="63589"/>
                        <a14:foregroundMark x1="54571" y1="63589" x2="55429" y2="63240"/>
                        <a14:foregroundMark x1="47000" y1="96690" x2="51286" y2="95122"/>
                        <a14:foregroundMark x1="79000" y1="1220" x2="74286" y2="2439"/>
                        <a14:foregroundMark x1="23429" y1="1045" x2="25714" y2="523"/>
                        <a14:foregroundMark x1="98857" y1="34843" x2="99857" y2="35540"/>
                      </a14:backgroundRemoval>
                    </a14:imgEffect>
                  </a14:imgLayer>
                </a14:imgProps>
              </a:ext>
              <a:ext uri="{28A0092B-C50C-407E-A947-70E740481C1C}">
                <a14:useLocalDpi xmlns:a14="http://schemas.microsoft.com/office/drawing/2010/main" val="0"/>
              </a:ext>
            </a:extLst>
          </a:blip>
          <a:stretch>
            <a:fillRect/>
          </a:stretch>
        </p:blipFill>
        <p:spPr>
          <a:xfrm rot="20860811">
            <a:off x="168287" y="5153351"/>
            <a:ext cx="1894572" cy="1553548"/>
          </a:xfrm>
          <a:prstGeom prst="rect">
            <a:avLst/>
          </a:prstGeom>
        </p:spPr>
      </p:pic>
      <p:sp>
        <p:nvSpPr>
          <p:cNvPr id="2" name="Rettangolo 1"/>
          <p:cNvSpPr/>
          <p:nvPr/>
        </p:nvSpPr>
        <p:spPr>
          <a:xfrm>
            <a:off x="2139352" y="3013036"/>
            <a:ext cx="10161917" cy="3539430"/>
          </a:xfrm>
          <a:prstGeom prst="rect">
            <a:avLst/>
          </a:prstGeom>
          <a:noFill/>
        </p:spPr>
        <p:txBody>
          <a:bodyPr wrap="square">
            <a:spAutoFit/>
          </a:bodyPr>
          <a:lstStyle/>
          <a:p>
            <a:r>
              <a:rPr lang="it-IT" sz="3200" b="1" dirty="0" smtClean="0">
                <a:solidFill>
                  <a:srgbClr val="FFFF00"/>
                </a:solidFill>
              </a:rPr>
              <a:t>Ma </a:t>
            </a:r>
            <a:r>
              <a:rPr lang="it-IT" sz="3200" b="1" dirty="0">
                <a:solidFill>
                  <a:srgbClr val="FFFF00"/>
                </a:solidFill>
              </a:rPr>
              <a:t>Micol, sua moglie, vedendolo </a:t>
            </a:r>
            <a:endParaRPr lang="it-IT" sz="3200" b="1" dirty="0" smtClean="0">
              <a:solidFill>
                <a:srgbClr val="FFFF00"/>
              </a:solidFill>
            </a:endParaRPr>
          </a:p>
          <a:p>
            <a:r>
              <a:rPr lang="it-IT" sz="3200" b="1" dirty="0" smtClean="0">
                <a:solidFill>
                  <a:srgbClr val="FFFF00"/>
                </a:solidFill>
              </a:rPr>
              <a:t>dalla </a:t>
            </a:r>
            <a:r>
              <a:rPr lang="it-IT" sz="3200" b="1" dirty="0">
                <a:solidFill>
                  <a:srgbClr val="FFFF00"/>
                </a:solidFill>
              </a:rPr>
              <a:t>finestra saltellare e ballare, </a:t>
            </a:r>
            <a:endParaRPr lang="it-IT" sz="3200" b="1" dirty="0" smtClean="0">
              <a:solidFill>
                <a:srgbClr val="FFFF00"/>
              </a:solidFill>
            </a:endParaRPr>
          </a:p>
          <a:p>
            <a:r>
              <a:rPr lang="it-IT" sz="3200" b="1" dirty="0" smtClean="0">
                <a:solidFill>
                  <a:srgbClr val="FFFF00"/>
                </a:solidFill>
              </a:rPr>
              <a:t>lo </a:t>
            </a:r>
            <a:r>
              <a:rPr lang="it-IT" sz="3200" b="1" dirty="0">
                <a:solidFill>
                  <a:srgbClr val="FFFF00"/>
                </a:solidFill>
              </a:rPr>
              <a:t>derise e lo disprezzò </a:t>
            </a:r>
            <a:r>
              <a:rPr lang="it-IT" sz="3200" b="1" dirty="0" smtClean="0">
                <a:solidFill>
                  <a:srgbClr val="FFFF00"/>
                </a:solidFill>
              </a:rPr>
              <a:t>nel </a:t>
            </a:r>
            <a:r>
              <a:rPr lang="it-IT" sz="3200" b="1" dirty="0">
                <a:solidFill>
                  <a:srgbClr val="FFFF00"/>
                </a:solidFill>
              </a:rPr>
              <a:t>suo cuore. </a:t>
            </a:r>
            <a:endParaRPr lang="it-IT" sz="3200" b="1" dirty="0" smtClean="0">
              <a:solidFill>
                <a:srgbClr val="FFFF00"/>
              </a:solidFill>
            </a:endParaRPr>
          </a:p>
          <a:p>
            <a:r>
              <a:rPr lang="it-IT" sz="3200" b="1" dirty="0" smtClean="0">
                <a:solidFill>
                  <a:srgbClr val="FFFF00"/>
                </a:solidFill>
              </a:rPr>
              <a:t>Questa </a:t>
            </a:r>
            <a:r>
              <a:rPr lang="it-IT" sz="3200" b="1" dirty="0">
                <a:solidFill>
                  <a:srgbClr val="FFFF00"/>
                </a:solidFill>
              </a:rPr>
              <a:t>donna era malata </a:t>
            </a:r>
            <a:endParaRPr lang="it-IT" sz="3200" b="1" dirty="0" smtClean="0">
              <a:solidFill>
                <a:srgbClr val="FFFF00"/>
              </a:solidFill>
            </a:endParaRPr>
          </a:p>
          <a:p>
            <a:r>
              <a:rPr lang="it-IT" sz="3200" b="1" dirty="0" smtClean="0">
                <a:solidFill>
                  <a:srgbClr val="FFFF00"/>
                </a:solidFill>
              </a:rPr>
              <a:t>di </a:t>
            </a:r>
            <a:r>
              <a:rPr lang="it-IT" sz="3200" b="1" dirty="0">
                <a:solidFill>
                  <a:srgbClr val="FFFF00"/>
                </a:solidFill>
              </a:rPr>
              <a:t>serietà, </a:t>
            </a:r>
            <a:endParaRPr lang="it-IT" sz="3200" b="1" dirty="0" smtClean="0">
              <a:solidFill>
                <a:srgbClr val="FFFF00"/>
              </a:solidFill>
            </a:endParaRPr>
          </a:p>
          <a:p>
            <a:r>
              <a:rPr lang="it-IT" sz="3200" b="1" dirty="0" smtClean="0">
                <a:solidFill>
                  <a:srgbClr val="FFFF00"/>
                </a:solidFill>
              </a:rPr>
              <a:t>la </a:t>
            </a:r>
            <a:r>
              <a:rPr lang="it-IT" sz="3200" b="1" dirty="0">
                <a:solidFill>
                  <a:srgbClr val="FFFF00"/>
                </a:solidFill>
              </a:rPr>
              <a:t>“sindrome di Micol” </a:t>
            </a:r>
            <a:endParaRPr lang="it-IT" sz="3200" b="1" dirty="0" smtClean="0">
              <a:solidFill>
                <a:srgbClr val="FFFF00"/>
              </a:solidFill>
            </a:endParaRPr>
          </a:p>
          <a:p>
            <a:r>
              <a:rPr lang="it-IT" sz="3200" b="1" dirty="0" smtClean="0">
                <a:solidFill>
                  <a:srgbClr val="FFFF00"/>
                </a:solidFill>
              </a:rPr>
              <a:t>io </a:t>
            </a:r>
            <a:r>
              <a:rPr lang="it-IT" sz="3200" b="1" dirty="0">
                <a:solidFill>
                  <a:srgbClr val="FFFF00"/>
                </a:solidFill>
              </a:rPr>
              <a:t>la chiamo. </a:t>
            </a:r>
            <a:endParaRPr lang="it-IT" sz="3200" b="1" dirty="0" smtClean="0">
              <a:solidFill>
                <a:srgbClr val="FFFF00"/>
              </a:solidFill>
            </a:endParaRPr>
          </a:p>
        </p:txBody>
      </p:sp>
      <p:sp>
        <p:nvSpPr>
          <p:cNvPr id="3" name="CasellaDiTesto 2"/>
          <p:cNvSpPr txBox="1"/>
          <p:nvPr/>
        </p:nvSpPr>
        <p:spPr>
          <a:xfrm>
            <a:off x="7220311" y="5399733"/>
            <a:ext cx="4748796" cy="1446550"/>
          </a:xfrm>
          <a:prstGeom prst="rect">
            <a:avLst/>
          </a:prstGeom>
          <a:solidFill>
            <a:schemeClr val="accent4">
              <a:lumMod val="40000"/>
              <a:lumOff val="60000"/>
            </a:schemeClr>
          </a:solidFill>
          <a:ln>
            <a:solidFill>
              <a:srgbClr val="FF0000"/>
            </a:solidFill>
          </a:ln>
          <a:effectLst>
            <a:softEdge rad="63500"/>
          </a:effectLst>
        </p:spPr>
        <p:txBody>
          <a:bodyPr vert="horz" wrap="square" rtlCol="0" anchor="ctr" anchorCtr="0">
            <a:spAutoFit/>
          </a:bodyPr>
          <a:lstStyle/>
          <a:p>
            <a:pPr algn="ctr"/>
            <a:r>
              <a:rPr lang="it-IT" sz="4400" dirty="0" smtClean="0">
                <a:solidFill>
                  <a:srgbClr val="C00000"/>
                </a:solidFill>
                <a:latin typeface="Algerian" panose="04020705040A02060702" pitchFamily="82" charset="0"/>
              </a:rPr>
              <a:t>PAPA FRANCESCO</a:t>
            </a:r>
            <a:endParaRPr lang="it-IT" sz="4400" dirty="0">
              <a:solidFill>
                <a:srgbClr val="C00000"/>
              </a:solidFill>
              <a:latin typeface="Algerian" panose="04020705040A02060702" pitchFamily="82" charset="0"/>
            </a:endParaRPr>
          </a:p>
        </p:txBody>
      </p:sp>
      <p:sp>
        <p:nvSpPr>
          <p:cNvPr id="6" name="CasellaDiTesto 5"/>
          <p:cNvSpPr txBox="1"/>
          <p:nvPr/>
        </p:nvSpPr>
        <p:spPr>
          <a:xfrm>
            <a:off x="1518248" y="6520088"/>
            <a:ext cx="5702063" cy="338554"/>
          </a:xfrm>
          <a:prstGeom prst="rect">
            <a:avLst/>
          </a:prstGeom>
          <a:solidFill>
            <a:schemeClr val="accent4">
              <a:lumMod val="40000"/>
              <a:lumOff val="60000"/>
            </a:schemeClr>
          </a:solidFill>
          <a:effectLst>
            <a:softEdge rad="63500"/>
          </a:effectLst>
        </p:spPr>
        <p:txBody>
          <a:bodyPr wrap="square" rtlCol="0">
            <a:spAutoFit/>
          </a:bodyPr>
          <a:lstStyle/>
          <a:p>
            <a:pPr algn="ctr"/>
            <a:r>
              <a:rPr lang="it-IT" sz="1600" dirty="0" smtClean="0">
                <a:solidFill>
                  <a:srgbClr val="C00000"/>
                </a:solidFill>
                <a:latin typeface="Algerian" panose="04020705040A02060702" pitchFamily="82" charset="0"/>
                <a:cs typeface="Andalus" panose="02020603050405020304" pitchFamily="18" charset="-78"/>
              </a:rPr>
              <a:t>QUARTA SETTIMANA: ELISABETTA, CUORE CHE CONDIVIDE</a:t>
            </a:r>
            <a:endParaRPr lang="it-IT" sz="1600" dirty="0">
              <a:solidFill>
                <a:srgbClr val="C00000"/>
              </a:solidFill>
              <a:latin typeface="Algerian" panose="04020705040A02060702" pitchFamily="82" charset="0"/>
              <a:cs typeface="Andalus" panose="02020603050405020304" pitchFamily="18" charset="-78"/>
            </a:endParaRPr>
          </a:p>
        </p:txBody>
      </p:sp>
    </p:spTree>
    <p:extLst>
      <p:ext uri="{BB962C8B-B14F-4D97-AF65-F5344CB8AC3E}">
        <p14:creationId xmlns:p14="http://schemas.microsoft.com/office/powerpoint/2010/main" val="2369842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540B32-C4EC-4ECD-A8F7-FFD5C8B9636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b="41546"/>
          <a:stretch/>
        </p:blipFill>
        <p:spPr>
          <a:xfrm>
            <a:off x="0" y="2"/>
            <a:ext cx="12192000" cy="6891131"/>
          </a:xfrm>
          <a:prstGeom prst="rect">
            <a:avLst/>
          </a:prstGeom>
          <a:noFill/>
          <a:ln>
            <a:noFill/>
          </a:ln>
        </p:spPr>
      </p:pic>
      <p:pic>
        <p:nvPicPr>
          <p:cNvPr id="9" name="Immagine 8">
            <a:extLst>
              <a:ext uri="{FF2B5EF4-FFF2-40B4-BE49-F238E27FC236}">
                <a16:creationId xmlns:a16="http://schemas.microsoft.com/office/drawing/2014/main" id="{CDE7B79E-FD72-4119-B105-D4D43BE984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23" b="96690" l="4000" r="99857">
                        <a14:foregroundMark x1="21143" y1="6098" x2="7286" y2="33972"/>
                        <a14:foregroundMark x1="7286" y1="33972" x2="7857" y2="50174"/>
                        <a14:foregroundMark x1="7857" y1="50174" x2="10429" y2="59930"/>
                        <a14:foregroundMark x1="22143" y1="2787" x2="16143" y2="5052"/>
                        <a14:foregroundMark x1="16143" y1="5052" x2="11857" y2="9930"/>
                        <a14:foregroundMark x1="11857" y1="9930" x2="4143" y2="38676"/>
                        <a14:foregroundMark x1="4143" y1="38676" x2="4000" y2="48084"/>
                        <a14:foregroundMark x1="2714" y1="38850" x2="1000" y2="31185"/>
                        <a14:foregroundMark x1="1000" y1="31185" x2="1571" y2="24042"/>
                        <a14:foregroundMark x1="1571" y1="24042" x2="12143" y2="6272"/>
                        <a14:foregroundMark x1="12143" y1="6272" x2="17429" y2="3659"/>
                        <a14:foregroundMark x1="17429" y1="3659" x2="23714" y2="2787"/>
                        <a14:foregroundMark x1="23714" y1="2787" x2="49429" y2="10279"/>
                        <a14:foregroundMark x1="49429" y1="10279" x2="69286" y2="5401"/>
                        <a14:foregroundMark x1="69286" y1="5401" x2="74857" y2="6098"/>
                        <a14:foregroundMark x1="74857" y1="6098" x2="80571" y2="9233"/>
                        <a14:foregroundMark x1="80571" y1="9233" x2="89000" y2="32927"/>
                        <a14:foregroundMark x1="81714" y1="7317" x2="93714" y2="15505"/>
                        <a14:foregroundMark x1="93714" y1="15505" x2="95429" y2="39199"/>
                        <a14:foregroundMark x1="95429" y1="39199" x2="89571" y2="58885"/>
                        <a14:foregroundMark x1="15571" y1="4704" x2="21429" y2="1916"/>
                        <a14:foregroundMark x1="21429" y1="1916" x2="27429" y2="2091"/>
                        <a14:foregroundMark x1="27429" y1="2091" x2="30857" y2="3484"/>
                        <a14:foregroundMark x1="35571" y1="86585" x2="41000" y2="90244"/>
                        <a14:foregroundMark x1="41000" y1="90244" x2="46857" y2="91463"/>
                        <a14:foregroundMark x1="46857" y1="91463" x2="60714" y2="88153"/>
                        <a14:foregroundMark x1="60714" y1="88153" x2="61429" y2="86934"/>
                        <a14:foregroundMark x1="42286" y1="65854" x2="54571" y2="63589"/>
                        <a14:foregroundMark x1="54571" y1="63589" x2="55429" y2="63240"/>
                        <a14:foregroundMark x1="47000" y1="96690" x2="51286" y2="95122"/>
                        <a14:foregroundMark x1="79000" y1="1220" x2="74286" y2="2439"/>
                        <a14:foregroundMark x1="23429" y1="1045" x2="25714" y2="523"/>
                        <a14:foregroundMark x1="98857" y1="34843" x2="99857" y2="35540"/>
                      </a14:backgroundRemoval>
                    </a14:imgEffect>
                  </a14:imgLayer>
                </a14:imgProps>
              </a:ext>
              <a:ext uri="{28A0092B-C50C-407E-A947-70E740481C1C}">
                <a14:useLocalDpi xmlns:a14="http://schemas.microsoft.com/office/drawing/2010/main" val="0"/>
              </a:ext>
            </a:extLst>
          </a:blip>
          <a:stretch>
            <a:fillRect/>
          </a:stretch>
        </p:blipFill>
        <p:spPr>
          <a:xfrm rot="20860811">
            <a:off x="168287" y="5153351"/>
            <a:ext cx="1894572" cy="1553548"/>
          </a:xfrm>
          <a:prstGeom prst="rect">
            <a:avLst/>
          </a:prstGeom>
        </p:spPr>
      </p:pic>
      <p:sp>
        <p:nvSpPr>
          <p:cNvPr id="2" name="Rettangolo 1"/>
          <p:cNvSpPr/>
          <p:nvPr/>
        </p:nvSpPr>
        <p:spPr>
          <a:xfrm>
            <a:off x="2606834" y="3445567"/>
            <a:ext cx="10161917" cy="3046988"/>
          </a:xfrm>
          <a:prstGeom prst="rect">
            <a:avLst/>
          </a:prstGeom>
          <a:noFill/>
        </p:spPr>
        <p:txBody>
          <a:bodyPr wrap="square">
            <a:spAutoFit/>
          </a:bodyPr>
          <a:lstStyle/>
          <a:p>
            <a:r>
              <a:rPr lang="it-IT" sz="3200" b="1" dirty="0" smtClean="0">
                <a:solidFill>
                  <a:srgbClr val="FFFF00"/>
                </a:solidFill>
              </a:rPr>
              <a:t>La </a:t>
            </a:r>
            <a:r>
              <a:rPr lang="it-IT" sz="3200" b="1" dirty="0">
                <a:solidFill>
                  <a:srgbClr val="FFFF00"/>
                </a:solidFill>
              </a:rPr>
              <a:t>gente che non può esprimere allegria </a:t>
            </a:r>
            <a:endParaRPr lang="it-IT" sz="3200" b="1" dirty="0" smtClean="0">
              <a:solidFill>
                <a:srgbClr val="FFFF00"/>
              </a:solidFill>
            </a:endParaRPr>
          </a:p>
          <a:p>
            <a:r>
              <a:rPr lang="it-IT" sz="3200" b="1" dirty="0" smtClean="0">
                <a:solidFill>
                  <a:srgbClr val="FFFF00"/>
                </a:solidFill>
              </a:rPr>
              <a:t>sta </a:t>
            </a:r>
            <a:r>
              <a:rPr lang="it-IT" sz="3200" b="1" dirty="0">
                <a:solidFill>
                  <a:srgbClr val="FFFF00"/>
                </a:solidFill>
              </a:rPr>
              <a:t>sempre seria. </a:t>
            </a:r>
            <a:endParaRPr lang="it-IT" sz="3200" b="1" dirty="0" smtClean="0">
              <a:solidFill>
                <a:srgbClr val="FFFF00"/>
              </a:solidFill>
            </a:endParaRPr>
          </a:p>
          <a:p>
            <a:r>
              <a:rPr lang="it-IT" sz="3200" b="1" dirty="0" smtClean="0">
                <a:solidFill>
                  <a:srgbClr val="FFFF00"/>
                </a:solidFill>
              </a:rPr>
              <a:t>Ballate</a:t>
            </a:r>
            <a:r>
              <a:rPr lang="it-IT" sz="3200" b="1" dirty="0">
                <a:solidFill>
                  <a:srgbClr val="FFFF00"/>
                </a:solidFill>
              </a:rPr>
              <a:t>, voi che siete bambini, </a:t>
            </a:r>
            <a:endParaRPr lang="it-IT" sz="3200" b="1" dirty="0" smtClean="0">
              <a:solidFill>
                <a:srgbClr val="FFFF00"/>
              </a:solidFill>
            </a:endParaRPr>
          </a:p>
          <a:p>
            <a:r>
              <a:rPr lang="it-IT" sz="3200" b="1" dirty="0" smtClean="0">
                <a:solidFill>
                  <a:srgbClr val="FFFF00"/>
                </a:solidFill>
              </a:rPr>
              <a:t>così </a:t>
            </a:r>
            <a:r>
              <a:rPr lang="it-IT" sz="3200" b="1" dirty="0">
                <a:solidFill>
                  <a:srgbClr val="FFFF00"/>
                </a:solidFill>
              </a:rPr>
              <a:t>non sarete troppo seri </a:t>
            </a:r>
            <a:endParaRPr lang="it-IT" sz="3200" b="1" dirty="0" smtClean="0">
              <a:solidFill>
                <a:srgbClr val="FFFF00"/>
              </a:solidFill>
            </a:endParaRPr>
          </a:p>
          <a:p>
            <a:r>
              <a:rPr lang="it-IT" sz="3200" b="1" dirty="0" smtClean="0">
                <a:solidFill>
                  <a:srgbClr val="FFFF00"/>
                </a:solidFill>
              </a:rPr>
              <a:t>quando </a:t>
            </a:r>
            <a:r>
              <a:rPr lang="it-IT" sz="3200" b="1" dirty="0">
                <a:solidFill>
                  <a:srgbClr val="FFFF00"/>
                </a:solidFill>
              </a:rPr>
              <a:t>sarete grandi! </a:t>
            </a:r>
          </a:p>
          <a:p>
            <a:endParaRPr lang="it-IT" sz="3200" b="1" dirty="0" smtClean="0">
              <a:solidFill>
                <a:srgbClr val="FFFF00"/>
              </a:solidFill>
            </a:endParaRPr>
          </a:p>
        </p:txBody>
      </p:sp>
      <p:sp>
        <p:nvSpPr>
          <p:cNvPr id="3" name="CasellaDiTesto 2"/>
          <p:cNvSpPr txBox="1"/>
          <p:nvPr/>
        </p:nvSpPr>
        <p:spPr>
          <a:xfrm>
            <a:off x="7220311" y="5399733"/>
            <a:ext cx="4748796" cy="1446550"/>
          </a:xfrm>
          <a:prstGeom prst="rect">
            <a:avLst/>
          </a:prstGeom>
          <a:solidFill>
            <a:schemeClr val="accent4">
              <a:lumMod val="40000"/>
              <a:lumOff val="60000"/>
            </a:schemeClr>
          </a:solidFill>
          <a:ln>
            <a:solidFill>
              <a:srgbClr val="FF0000"/>
            </a:solidFill>
          </a:ln>
          <a:effectLst>
            <a:softEdge rad="63500"/>
          </a:effectLst>
        </p:spPr>
        <p:txBody>
          <a:bodyPr vert="horz" wrap="square" rtlCol="0" anchor="ctr" anchorCtr="0">
            <a:spAutoFit/>
          </a:bodyPr>
          <a:lstStyle/>
          <a:p>
            <a:pPr algn="ctr"/>
            <a:r>
              <a:rPr lang="it-IT" sz="4400" dirty="0" smtClean="0">
                <a:solidFill>
                  <a:srgbClr val="C00000"/>
                </a:solidFill>
                <a:latin typeface="Algerian" panose="04020705040A02060702" pitchFamily="82" charset="0"/>
              </a:rPr>
              <a:t>PAPA FRANCESCO</a:t>
            </a:r>
            <a:endParaRPr lang="it-IT" sz="4400" dirty="0">
              <a:solidFill>
                <a:srgbClr val="C00000"/>
              </a:solidFill>
              <a:latin typeface="Algerian" panose="04020705040A02060702" pitchFamily="82" charset="0"/>
            </a:endParaRPr>
          </a:p>
        </p:txBody>
      </p:sp>
      <p:sp>
        <p:nvSpPr>
          <p:cNvPr id="6" name="CasellaDiTesto 5"/>
          <p:cNvSpPr txBox="1"/>
          <p:nvPr/>
        </p:nvSpPr>
        <p:spPr>
          <a:xfrm>
            <a:off x="1518248" y="6520088"/>
            <a:ext cx="5702063" cy="338554"/>
          </a:xfrm>
          <a:prstGeom prst="rect">
            <a:avLst/>
          </a:prstGeom>
          <a:solidFill>
            <a:schemeClr val="accent4">
              <a:lumMod val="40000"/>
              <a:lumOff val="60000"/>
            </a:schemeClr>
          </a:solidFill>
          <a:effectLst>
            <a:softEdge rad="63500"/>
          </a:effectLst>
        </p:spPr>
        <p:txBody>
          <a:bodyPr wrap="square" rtlCol="0">
            <a:spAutoFit/>
          </a:bodyPr>
          <a:lstStyle/>
          <a:p>
            <a:pPr algn="ctr"/>
            <a:r>
              <a:rPr lang="it-IT" sz="1600" dirty="0" smtClean="0">
                <a:solidFill>
                  <a:srgbClr val="C00000"/>
                </a:solidFill>
                <a:latin typeface="Algerian" panose="04020705040A02060702" pitchFamily="82" charset="0"/>
                <a:cs typeface="Andalus" panose="02020603050405020304" pitchFamily="18" charset="-78"/>
              </a:rPr>
              <a:t>QUARTA SETTIMANA: ELISABETTA, CUORE CHE CONDIVIDE</a:t>
            </a:r>
            <a:endParaRPr lang="it-IT" sz="1600" dirty="0">
              <a:solidFill>
                <a:srgbClr val="C00000"/>
              </a:solidFill>
              <a:latin typeface="Algerian" panose="04020705040A02060702" pitchFamily="82" charset="0"/>
              <a:cs typeface="Andalus" panose="02020603050405020304" pitchFamily="18" charset="-78"/>
            </a:endParaRPr>
          </a:p>
        </p:txBody>
      </p:sp>
    </p:spTree>
    <p:extLst>
      <p:ext uri="{BB962C8B-B14F-4D97-AF65-F5344CB8AC3E}">
        <p14:creationId xmlns:p14="http://schemas.microsoft.com/office/powerpoint/2010/main" val="747902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540B32-C4EC-4ECD-A8F7-FFD5C8B9636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b="41546"/>
          <a:stretch/>
        </p:blipFill>
        <p:spPr>
          <a:xfrm>
            <a:off x="0" y="0"/>
            <a:ext cx="12192000" cy="6891131"/>
          </a:xfrm>
          <a:prstGeom prst="rect">
            <a:avLst/>
          </a:prstGeom>
        </p:spPr>
      </p:pic>
      <p:pic>
        <p:nvPicPr>
          <p:cNvPr id="9" name="Immagine 8">
            <a:extLst>
              <a:ext uri="{FF2B5EF4-FFF2-40B4-BE49-F238E27FC236}">
                <a16:creationId xmlns:a16="http://schemas.microsoft.com/office/drawing/2014/main" id="{CDE7B79E-FD72-4119-B105-D4D43BE984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23" b="96690" l="4000" r="99857">
                        <a14:foregroundMark x1="21143" y1="6098" x2="7286" y2="33972"/>
                        <a14:foregroundMark x1="7286" y1="33972" x2="7857" y2="50174"/>
                        <a14:foregroundMark x1="7857" y1="50174" x2="10429" y2="59930"/>
                        <a14:foregroundMark x1="22143" y1="2787" x2="16143" y2="5052"/>
                        <a14:foregroundMark x1="16143" y1="5052" x2="11857" y2="9930"/>
                        <a14:foregroundMark x1="11857" y1="9930" x2="4143" y2="38676"/>
                        <a14:foregroundMark x1="4143" y1="38676" x2="4000" y2="48084"/>
                        <a14:foregroundMark x1="2714" y1="38850" x2="1000" y2="31185"/>
                        <a14:foregroundMark x1="1000" y1="31185" x2="1571" y2="24042"/>
                        <a14:foregroundMark x1="1571" y1="24042" x2="12143" y2="6272"/>
                        <a14:foregroundMark x1="12143" y1="6272" x2="17429" y2="3659"/>
                        <a14:foregroundMark x1="17429" y1="3659" x2="23714" y2="2787"/>
                        <a14:foregroundMark x1="23714" y1="2787" x2="49429" y2="10279"/>
                        <a14:foregroundMark x1="49429" y1="10279" x2="69286" y2="5401"/>
                        <a14:foregroundMark x1="69286" y1="5401" x2="74857" y2="6098"/>
                        <a14:foregroundMark x1="74857" y1="6098" x2="80571" y2="9233"/>
                        <a14:foregroundMark x1="80571" y1="9233" x2="89000" y2="32927"/>
                        <a14:foregroundMark x1="81714" y1="7317" x2="93714" y2="15505"/>
                        <a14:foregroundMark x1="93714" y1="15505" x2="95429" y2="39199"/>
                        <a14:foregroundMark x1="95429" y1="39199" x2="89571" y2="58885"/>
                        <a14:foregroundMark x1="15571" y1="4704" x2="21429" y2="1916"/>
                        <a14:foregroundMark x1="21429" y1="1916" x2="27429" y2="2091"/>
                        <a14:foregroundMark x1="27429" y1="2091" x2="30857" y2="3484"/>
                        <a14:foregroundMark x1="35571" y1="86585" x2="41000" y2="90244"/>
                        <a14:foregroundMark x1="41000" y1="90244" x2="46857" y2="91463"/>
                        <a14:foregroundMark x1="46857" y1="91463" x2="60714" y2="88153"/>
                        <a14:foregroundMark x1="60714" y1="88153" x2="61429" y2="86934"/>
                        <a14:foregroundMark x1="42286" y1="65854" x2="54571" y2="63589"/>
                        <a14:foregroundMark x1="54571" y1="63589" x2="55429" y2="63240"/>
                        <a14:foregroundMark x1="47000" y1="96690" x2="51286" y2="95122"/>
                        <a14:foregroundMark x1="79000" y1="1220" x2="74286" y2="2439"/>
                        <a14:foregroundMark x1="23429" y1="1045" x2="25714" y2="523"/>
                        <a14:foregroundMark x1="98857" y1="34843" x2="99857" y2="35540"/>
                      </a14:backgroundRemoval>
                    </a14:imgEffect>
                  </a14:imgLayer>
                </a14:imgProps>
              </a:ext>
              <a:ext uri="{28A0092B-C50C-407E-A947-70E740481C1C}">
                <a14:useLocalDpi xmlns:a14="http://schemas.microsoft.com/office/drawing/2010/main" val="0"/>
              </a:ext>
            </a:extLst>
          </a:blip>
          <a:stretch>
            <a:fillRect/>
          </a:stretch>
        </p:blipFill>
        <p:spPr>
          <a:xfrm rot="20860811">
            <a:off x="168287" y="5153351"/>
            <a:ext cx="1894572" cy="1553548"/>
          </a:xfrm>
          <a:prstGeom prst="rect">
            <a:avLst/>
          </a:prstGeom>
        </p:spPr>
      </p:pic>
      <p:sp>
        <p:nvSpPr>
          <p:cNvPr id="3" name="CasellaDiTesto 2"/>
          <p:cNvSpPr txBox="1"/>
          <p:nvPr/>
        </p:nvSpPr>
        <p:spPr>
          <a:xfrm>
            <a:off x="8997211" y="5848435"/>
            <a:ext cx="2911510" cy="923330"/>
          </a:xfrm>
          <a:prstGeom prst="rect">
            <a:avLst/>
          </a:prstGeom>
          <a:solidFill>
            <a:schemeClr val="accent4">
              <a:lumMod val="40000"/>
              <a:lumOff val="60000"/>
            </a:schemeClr>
          </a:solidFill>
          <a:ln>
            <a:solidFill>
              <a:srgbClr val="FF0000"/>
            </a:solidFill>
          </a:ln>
          <a:effectLst>
            <a:softEdge rad="63500"/>
          </a:effectLst>
        </p:spPr>
        <p:txBody>
          <a:bodyPr vert="horz" wrap="square" rtlCol="0" anchor="ctr" anchorCtr="0">
            <a:spAutoFit/>
          </a:bodyPr>
          <a:lstStyle/>
          <a:p>
            <a:pPr algn="ctr"/>
            <a:r>
              <a:rPr lang="it-IT" sz="5400" dirty="0" smtClean="0">
                <a:solidFill>
                  <a:srgbClr val="C00000"/>
                </a:solidFill>
                <a:latin typeface="Algerian" panose="04020705040A02060702" pitchFamily="82" charset="0"/>
              </a:rPr>
              <a:t>STORIA</a:t>
            </a:r>
            <a:endParaRPr lang="it-IT" sz="5400" dirty="0">
              <a:solidFill>
                <a:srgbClr val="C00000"/>
              </a:solidFill>
              <a:latin typeface="Algerian" panose="04020705040A02060702" pitchFamily="82" charset="0"/>
            </a:endParaRPr>
          </a:p>
        </p:txBody>
      </p:sp>
      <p:sp>
        <p:nvSpPr>
          <p:cNvPr id="6" name="CasellaDiTesto 5"/>
          <p:cNvSpPr txBox="1"/>
          <p:nvPr/>
        </p:nvSpPr>
        <p:spPr>
          <a:xfrm>
            <a:off x="1582642" y="6310100"/>
            <a:ext cx="5758315" cy="338554"/>
          </a:xfrm>
          <a:prstGeom prst="rect">
            <a:avLst/>
          </a:prstGeom>
          <a:solidFill>
            <a:schemeClr val="accent4">
              <a:lumMod val="40000"/>
              <a:lumOff val="60000"/>
            </a:schemeClr>
          </a:solidFill>
          <a:effectLst>
            <a:softEdge rad="63500"/>
          </a:effectLst>
        </p:spPr>
        <p:txBody>
          <a:bodyPr wrap="square" rtlCol="0">
            <a:spAutoFit/>
          </a:bodyPr>
          <a:lstStyle/>
          <a:p>
            <a:pPr algn="ctr"/>
            <a:r>
              <a:rPr lang="it-IT" sz="1600" dirty="0" smtClean="0">
                <a:solidFill>
                  <a:srgbClr val="C00000"/>
                </a:solidFill>
                <a:latin typeface="Algerian" panose="04020705040A02060702" pitchFamily="82" charset="0"/>
                <a:cs typeface="Andalus" panose="02020603050405020304" pitchFamily="18" charset="-78"/>
              </a:rPr>
              <a:t>Quarta SETTIMANA: ELISABETTA, CUORE CHE CONDIVIDE</a:t>
            </a:r>
            <a:endParaRPr lang="it-IT" sz="1600" dirty="0">
              <a:solidFill>
                <a:srgbClr val="C00000"/>
              </a:solidFill>
              <a:latin typeface="Algerian" panose="04020705040A02060702" pitchFamily="82" charset="0"/>
              <a:cs typeface="Andalus" panose="02020603050405020304" pitchFamily="18" charset="-78"/>
            </a:endParaRPr>
          </a:p>
        </p:txBody>
      </p:sp>
      <p:sp>
        <p:nvSpPr>
          <p:cNvPr id="4" name="Rettangolo 3"/>
          <p:cNvSpPr/>
          <p:nvPr/>
        </p:nvSpPr>
        <p:spPr>
          <a:xfrm>
            <a:off x="1676411" y="3688594"/>
            <a:ext cx="8931913" cy="2324354"/>
          </a:xfrm>
          <a:prstGeom prst="rect">
            <a:avLst/>
          </a:prstGeom>
        </p:spPr>
        <p:txBody>
          <a:bodyPr wrap="square">
            <a:spAutoFit/>
          </a:bodyPr>
          <a:lstStyle/>
          <a:p>
            <a:pPr marL="342900" lvl="0" indent="-342900" algn="just">
              <a:lnSpc>
                <a:spcPct val="115000"/>
              </a:lnSpc>
              <a:spcAft>
                <a:spcPts val="0"/>
              </a:spcAft>
              <a:buFont typeface="Times New Roman" panose="02020603050405020304" pitchFamily="18" charset="0"/>
              <a:buChar char="-"/>
              <a:tabLst>
                <a:tab pos="457200" algn="l"/>
              </a:tabLst>
            </a:pPr>
            <a:r>
              <a:rPr lang="it-IT" sz="3200" b="1"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A chi posso raccontare questa storia del dono …? Aspetta! Ora che mi viene in mente, ho sentito dire che, qualche tempo fa, anche mia cugina Elisabetta ha ricevuto una notizia simile … </a:t>
            </a:r>
            <a:r>
              <a:rPr lang="it-IT" sz="3200" b="1"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it-IT"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4818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540B32-C4EC-4ECD-A8F7-FFD5C8B9636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b="41546"/>
          <a:stretch/>
        </p:blipFill>
        <p:spPr>
          <a:xfrm>
            <a:off x="0" y="-59003"/>
            <a:ext cx="12192000" cy="6891131"/>
          </a:xfrm>
          <a:prstGeom prst="rect">
            <a:avLst/>
          </a:prstGeom>
        </p:spPr>
      </p:pic>
      <p:pic>
        <p:nvPicPr>
          <p:cNvPr id="9" name="Immagine 8">
            <a:extLst>
              <a:ext uri="{FF2B5EF4-FFF2-40B4-BE49-F238E27FC236}">
                <a16:creationId xmlns:a16="http://schemas.microsoft.com/office/drawing/2014/main" id="{CDE7B79E-FD72-4119-B105-D4D43BE984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23" b="96690" l="4000" r="99857">
                        <a14:foregroundMark x1="21143" y1="6098" x2="7286" y2="33972"/>
                        <a14:foregroundMark x1="7286" y1="33972" x2="7857" y2="50174"/>
                        <a14:foregroundMark x1="7857" y1="50174" x2="10429" y2="59930"/>
                        <a14:foregroundMark x1="22143" y1="2787" x2="16143" y2="5052"/>
                        <a14:foregroundMark x1="16143" y1="5052" x2="11857" y2="9930"/>
                        <a14:foregroundMark x1="11857" y1="9930" x2="4143" y2="38676"/>
                        <a14:foregroundMark x1="4143" y1="38676" x2="4000" y2="48084"/>
                        <a14:foregroundMark x1="2714" y1="38850" x2="1000" y2="31185"/>
                        <a14:foregroundMark x1="1000" y1="31185" x2="1571" y2="24042"/>
                        <a14:foregroundMark x1="1571" y1="24042" x2="12143" y2="6272"/>
                        <a14:foregroundMark x1="12143" y1="6272" x2="17429" y2="3659"/>
                        <a14:foregroundMark x1="17429" y1="3659" x2="23714" y2="2787"/>
                        <a14:foregroundMark x1="23714" y1="2787" x2="49429" y2="10279"/>
                        <a14:foregroundMark x1="49429" y1="10279" x2="69286" y2="5401"/>
                        <a14:foregroundMark x1="69286" y1="5401" x2="74857" y2="6098"/>
                        <a14:foregroundMark x1="74857" y1="6098" x2="80571" y2="9233"/>
                        <a14:foregroundMark x1="80571" y1="9233" x2="89000" y2="32927"/>
                        <a14:foregroundMark x1="81714" y1="7317" x2="93714" y2="15505"/>
                        <a14:foregroundMark x1="93714" y1="15505" x2="95429" y2="39199"/>
                        <a14:foregroundMark x1="95429" y1="39199" x2="89571" y2="58885"/>
                        <a14:foregroundMark x1="15571" y1="4704" x2="21429" y2="1916"/>
                        <a14:foregroundMark x1="21429" y1="1916" x2="27429" y2="2091"/>
                        <a14:foregroundMark x1="27429" y1="2091" x2="30857" y2="3484"/>
                        <a14:foregroundMark x1="35571" y1="86585" x2="41000" y2="90244"/>
                        <a14:foregroundMark x1="41000" y1="90244" x2="46857" y2="91463"/>
                        <a14:foregroundMark x1="46857" y1="91463" x2="60714" y2="88153"/>
                        <a14:foregroundMark x1="60714" y1="88153" x2="61429" y2="86934"/>
                        <a14:foregroundMark x1="42286" y1="65854" x2="54571" y2="63589"/>
                        <a14:foregroundMark x1="54571" y1="63589" x2="55429" y2="63240"/>
                        <a14:foregroundMark x1="47000" y1="96690" x2="51286" y2="95122"/>
                        <a14:foregroundMark x1="79000" y1="1220" x2="74286" y2="2439"/>
                        <a14:foregroundMark x1="23429" y1="1045" x2="25714" y2="523"/>
                        <a14:foregroundMark x1="98857" y1="34843" x2="99857" y2="35540"/>
                      </a14:backgroundRemoval>
                    </a14:imgEffect>
                  </a14:imgLayer>
                </a14:imgProps>
              </a:ext>
              <a:ext uri="{28A0092B-C50C-407E-A947-70E740481C1C}">
                <a14:useLocalDpi xmlns:a14="http://schemas.microsoft.com/office/drawing/2010/main" val="0"/>
              </a:ext>
            </a:extLst>
          </a:blip>
          <a:stretch>
            <a:fillRect/>
          </a:stretch>
        </p:blipFill>
        <p:spPr>
          <a:xfrm rot="20860811">
            <a:off x="168287" y="5153351"/>
            <a:ext cx="1894572" cy="1553548"/>
          </a:xfrm>
          <a:prstGeom prst="rect">
            <a:avLst/>
          </a:prstGeom>
        </p:spPr>
      </p:pic>
      <p:sp>
        <p:nvSpPr>
          <p:cNvPr id="3" name="CasellaDiTesto 2"/>
          <p:cNvSpPr txBox="1"/>
          <p:nvPr/>
        </p:nvSpPr>
        <p:spPr>
          <a:xfrm>
            <a:off x="8997211" y="5848435"/>
            <a:ext cx="2911510" cy="923330"/>
          </a:xfrm>
          <a:prstGeom prst="rect">
            <a:avLst/>
          </a:prstGeom>
          <a:solidFill>
            <a:schemeClr val="accent4">
              <a:lumMod val="40000"/>
              <a:lumOff val="60000"/>
            </a:schemeClr>
          </a:solidFill>
          <a:ln>
            <a:solidFill>
              <a:srgbClr val="FF0000"/>
            </a:solidFill>
          </a:ln>
          <a:effectLst>
            <a:softEdge rad="63500"/>
          </a:effectLst>
        </p:spPr>
        <p:txBody>
          <a:bodyPr vert="horz" wrap="square" rtlCol="0" anchor="ctr" anchorCtr="0">
            <a:spAutoFit/>
          </a:bodyPr>
          <a:lstStyle/>
          <a:p>
            <a:pPr algn="ctr"/>
            <a:r>
              <a:rPr lang="it-IT" sz="5400" dirty="0" smtClean="0">
                <a:solidFill>
                  <a:srgbClr val="C00000"/>
                </a:solidFill>
                <a:latin typeface="Algerian" panose="04020705040A02060702" pitchFamily="82" charset="0"/>
              </a:rPr>
              <a:t>STORIA</a:t>
            </a:r>
            <a:endParaRPr lang="it-IT" sz="5400" dirty="0">
              <a:solidFill>
                <a:srgbClr val="C00000"/>
              </a:solidFill>
              <a:latin typeface="Algerian" panose="04020705040A02060702" pitchFamily="82" charset="0"/>
            </a:endParaRPr>
          </a:p>
        </p:txBody>
      </p:sp>
      <p:sp>
        <p:nvSpPr>
          <p:cNvPr id="6" name="CasellaDiTesto 5"/>
          <p:cNvSpPr txBox="1"/>
          <p:nvPr/>
        </p:nvSpPr>
        <p:spPr>
          <a:xfrm>
            <a:off x="1582643" y="6409911"/>
            <a:ext cx="6028772" cy="338554"/>
          </a:xfrm>
          <a:prstGeom prst="rect">
            <a:avLst/>
          </a:prstGeom>
          <a:solidFill>
            <a:schemeClr val="accent4">
              <a:lumMod val="40000"/>
              <a:lumOff val="60000"/>
            </a:schemeClr>
          </a:solidFill>
          <a:effectLst>
            <a:softEdge rad="63500"/>
          </a:effectLst>
        </p:spPr>
        <p:txBody>
          <a:bodyPr wrap="square" rtlCol="0">
            <a:spAutoFit/>
          </a:bodyPr>
          <a:lstStyle/>
          <a:p>
            <a:pPr algn="ctr"/>
            <a:r>
              <a:rPr lang="it-IT" sz="1600" dirty="0" smtClean="0">
                <a:solidFill>
                  <a:srgbClr val="C00000"/>
                </a:solidFill>
                <a:latin typeface="Algerian" panose="04020705040A02060702" pitchFamily="82" charset="0"/>
                <a:cs typeface="Andalus" panose="02020603050405020304" pitchFamily="18" charset="-78"/>
              </a:rPr>
              <a:t>QUARTA SETTIMANA: ELISABETTA, CUORE CHE CONDIVIDE</a:t>
            </a:r>
            <a:endParaRPr lang="it-IT" sz="1600" dirty="0">
              <a:solidFill>
                <a:srgbClr val="C00000"/>
              </a:solidFill>
              <a:latin typeface="Algerian" panose="04020705040A02060702" pitchFamily="82" charset="0"/>
              <a:cs typeface="Andalus" panose="02020603050405020304" pitchFamily="18" charset="-78"/>
            </a:endParaRPr>
          </a:p>
        </p:txBody>
      </p:sp>
      <p:sp>
        <p:nvSpPr>
          <p:cNvPr id="4" name="Rettangolo 3"/>
          <p:cNvSpPr/>
          <p:nvPr/>
        </p:nvSpPr>
        <p:spPr>
          <a:xfrm>
            <a:off x="2206783" y="3366552"/>
            <a:ext cx="9191019" cy="3242426"/>
          </a:xfrm>
          <a:prstGeom prst="rect">
            <a:avLst/>
          </a:prstGeom>
        </p:spPr>
        <p:txBody>
          <a:bodyPr wrap="square">
            <a:spAutoFit/>
          </a:bodyPr>
          <a:lstStyle/>
          <a:p>
            <a:pPr lvl="0" algn="just">
              <a:lnSpc>
                <a:spcPct val="115000"/>
              </a:lnSpc>
              <a:spcAft>
                <a:spcPts val="0"/>
              </a:spcAft>
              <a:tabLst>
                <a:tab pos="457200" algn="l"/>
              </a:tabLst>
            </a:pPr>
            <a:r>
              <a:rPr lang="it-IT" sz="3200" b="1"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…saranno sei mesi fa … </a:t>
            </a:r>
          </a:p>
          <a:p>
            <a:pPr lvl="0" algn="just">
              <a:lnSpc>
                <a:spcPct val="115000"/>
              </a:lnSpc>
              <a:spcAft>
                <a:spcPts val="0"/>
              </a:spcAft>
              <a:tabLst>
                <a:tab pos="457200" algn="l"/>
              </a:tabLst>
            </a:pPr>
            <a:r>
              <a:rPr lang="it-IT" sz="3200" b="1"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chissà, forse, ora che il suo dono speciale è in arrivo potrebbe aver bisogno di una mano … </a:t>
            </a:r>
          </a:p>
          <a:p>
            <a:pPr lvl="0" algn="just">
              <a:lnSpc>
                <a:spcPct val="115000"/>
              </a:lnSpc>
              <a:spcAft>
                <a:spcPts val="0"/>
              </a:spcAft>
              <a:tabLst>
                <a:tab pos="457200" algn="l"/>
              </a:tabLst>
            </a:pPr>
            <a:r>
              <a:rPr lang="it-IT" sz="3200" b="1"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è vero che casa sua è un po’ distante ma … </a:t>
            </a:r>
          </a:p>
          <a:p>
            <a:pPr lvl="0" algn="just">
              <a:lnSpc>
                <a:spcPct val="115000"/>
              </a:lnSpc>
              <a:spcAft>
                <a:spcPts val="0"/>
              </a:spcAft>
              <a:tabLst>
                <a:tab pos="457200" algn="l"/>
              </a:tabLst>
            </a:pPr>
            <a:r>
              <a:rPr lang="it-IT" sz="3200" b="1"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sì, ho deciso: andrò da lei.</a:t>
            </a:r>
            <a:endParaRPr lang="it-IT"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it-IT" b="1"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5850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540B32-C4EC-4ECD-A8F7-FFD5C8B9636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l="5388" t="6128" r="4322" b="41546"/>
          <a:stretch/>
        </p:blipFill>
        <p:spPr>
          <a:xfrm>
            <a:off x="0" y="0"/>
            <a:ext cx="12192000" cy="6832129"/>
          </a:xfrm>
          <a:prstGeom prst="rect">
            <a:avLst/>
          </a:prstGeom>
        </p:spPr>
      </p:pic>
      <p:pic>
        <p:nvPicPr>
          <p:cNvPr id="9" name="Immagine 8">
            <a:extLst>
              <a:ext uri="{FF2B5EF4-FFF2-40B4-BE49-F238E27FC236}">
                <a16:creationId xmlns:a16="http://schemas.microsoft.com/office/drawing/2014/main" id="{CDE7B79E-FD72-4119-B105-D4D43BE984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23" b="96690" l="4000" r="99857">
                        <a14:foregroundMark x1="21143" y1="6098" x2="7286" y2="33972"/>
                        <a14:foregroundMark x1="7286" y1="33972" x2="7857" y2="50174"/>
                        <a14:foregroundMark x1="7857" y1="50174" x2="10429" y2="59930"/>
                        <a14:foregroundMark x1="22143" y1="2787" x2="16143" y2="5052"/>
                        <a14:foregroundMark x1="16143" y1="5052" x2="11857" y2="9930"/>
                        <a14:foregroundMark x1="11857" y1="9930" x2="4143" y2="38676"/>
                        <a14:foregroundMark x1="4143" y1="38676" x2="4000" y2="48084"/>
                        <a14:foregroundMark x1="2714" y1="38850" x2="1000" y2="31185"/>
                        <a14:foregroundMark x1="1000" y1="31185" x2="1571" y2="24042"/>
                        <a14:foregroundMark x1="1571" y1="24042" x2="12143" y2="6272"/>
                        <a14:foregroundMark x1="12143" y1="6272" x2="17429" y2="3659"/>
                        <a14:foregroundMark x1="17429" y1="3659" x2="23714" y2="2787"/>
                        <a14:foregroundMark x1="23714" y1="2787" x2="49429" y2="10279"/>
                        <a14:foregroundMark x1="49429" y1="10279" x2="69286" y2="5401"/>
                        <a14:foregroundMark x1="69286" y1="5401" x2="74857" y2="6098"/>
                        <a14:foregroundMark x1="74857" y1="6098" x2="80571" y2="9233"/>
                        <a14:foregroundMark x1="80571" y1="9233" x2="89000" y2="32927"/>
                        <a14:foregroundMark x1="81714" y1="7317" x2="93714" y2="15505"/>
                        <a14:foregroundMark x1="93714" y1="15505" x2="95429" y2="39199"/>
                        <a14:foregroundMark x1="95429" y1="39199" x2="89571" y2="58885"/>
                        <a14:foregroundMark x1="15571" y1="4704" x2="21429" y2="1916"/>
                        <a14:foregroundMark x1="21429" y1="1916" x2="27429" y2="2091"/>
                        <a14:foregroundMark x1="27429" y1="2091" x2="30857" y2="3484"/>
                        <a14:foregroundMark x1="35571" y1="86585" x2="41000" y2="90244"/>
                        <a14:foregroundMark x1="41000" y1="90244" x2="46857" y2="91463"/>
                        <a14:foregroundMark x1="46857" y1="91463" x2="60714" y2="88153"/>
                        <a14:foregroundMark x1="60714" y1="88153" x2="61429" y2="86934"/>
                        <a14:foregroundMark x1="42286" y1="65854" x2="54571" y2="63589"/>
                        <a14:foregroundMark x1="54571" y1="63589" x2="55429" y2="63240"/>
                        <a14:foregroundMark x1="47000" y1="96690" x2="51286" y2="95122"/>
                        <a14:foregroundMark x1="79000" y1="1220" x2="74286" y2="2439"/>
                        <a14:foregroundMark x1="23429" y1="1045" x2="25714" y2="523"/>
                        <a14:foregroundMark x1="98857" y1="34843" x2="99857" y2="35540"/>
                      </a14:backgroundRemoval>
                    </a14:imgEffect>
                  </a14:imgLayer>
                </a14:imgProps>
              </a:ext>
              <a:ext uri="{28A0092B-C50C-407E-A947-70E740481C1C}">
                <a14:useLocalDpi xmlns:a14="http://schemas.microsoft.com/office/drawing/2010/main" val="0"/>
              </a:ext>
            </a:extLst>
          </a:blip>
          <a:stretch>
            <a:fillRect/>
          </a:stretch>
        </p:blipFill>
        <p:spPr>
          <a:xfrm rot="20860811">
            <a:off x="168287" y="5153351"/>
            <a:ext cx="1894572" cy="1553548"/>
          </a:xfrm>
          <a:prstGeom prst="rect">
            <a:avLst/>
          </a:prstGeom>
        </p:spPr>
      </p:pic>
      <p:sp>
        <p:nvSpPr>
          <p:cNvPr id="3" name="CasellaDiTesto 2"/>
          <p:cNvSpPr txBox="1"/>
          <p:nvPr/>
        </p:nvSpPr>
        <p:spPr>
          <a:xfrm>
            <a:off x="8997211" y="5848435"/>
            <a:ext cx="2911510" cy="923330"/>
          </a:xfrm>
          <a:prstGeom prst="rect">
            <a:avLst/>
          </a:prstGeom>
          <a:solidFill>
            <a:schemeClr val="accent4">
              <a:lumMod val="40000"/>
              <a:lumOff val="60000"/>
            </a:schemeClr>
          </a:solidFill>
          <a:ln>
            <a:solidFill>
              <a:srgbClr val="FF0000"/>
            </a:solidFill>
          </a:ln>
          <a:effectLst>
            <a:softEdge rad="63500"/>
          </a:effectLst>
        </p:spPr>
        <p:txBody>
          <a:bodyPr vert="horz" wrap="square" rtlCol="0" anchor="ctr" anchorCtr="0">
            <a:spAutoFit/>
          </a:bodyPr>
          <a:lstStyle/>
          <a:p>
            <a:pPr algn="ctr"/>
            <a:r>
              <a:rPr lang="it-IT" sz="5400" dirty="0" smtClean="0">
                <a:solidFill>
                  <a:srgbClr val="C00000"/>
                </a:solidFill>
                <a:latin typeface="Algerian" panose="04020705040A02060702" pitchFamily="82" charset="0"/>
              </a:rPr>
              <a:t>STORIA</a:t>
            </a:r>
            <a:endParaRPr lang="it-IT" sz="5400" dirty="0">
              <a:solidFill>
                <a:srgbClr val="C00000"/>
              </a:solidFill>
              <a:latin typeface="Algerian" panose="04020705040A02060702" pitchFamily="82" charset="0"/>
            </a:endParaRPr>
          </a:p>
        </p:txBody>
      </p:sp>
      <p:sp>
        <p:nvSpPr>
          <p:cNvPr id="6" name="CasellaDiTesto 5"/>
          <p:cNvSpPr txBox="1"/>
          <p:nvPr/>
        </p:nvSpPr>
        <p:spPr>
          <a:xfrm>
            <a:off x="1595521" y="6412805"/>
            <a:ext cx="5809831" cy="338554"/>
          </a:xfrm>
          <a:prstGeom prst="rect">
            <a:avLst/>
          </a:prstGeom>
          <a:solidFill>
            <a:schemeClr val="accent4">
              <a:lumMod val="40000"/>
              <a:lumOff val="60000"/>
            </a:schemeClr>
          </a:solidFill>
          <a:effectLst>
            <a:softEdge rad="63500"/>
          </a:effectLst>
        </p:spPr>
        <p:txBody>
          <a:bodyPr wrap="square" rtlCol="0">
            <a:spAutoFit/>
          </a:bodyPr>
          <a:lstStyle/>
          <a:p>
            <a:pPr algn="ctr"/>
            <a:r>
              <a:rPr lang="it-IT" sz="1600" dirty="0" smtClean="0">
                <a:solidFill>
                  <a:srgbClr val="C00000"/>
                </a:solidFill>
                <a:latin typeface="Algerian" panose="04020705040A02060702" pitchFamily="82" charset="0"/>
                <a:cs typeface="Andalus" panose="02020603050405020304" pitchFamily="18" charset="-78"/>
              </a:rPr>
              <a:t>QUARTA  SETTIMANA: ELISABETTA, CUORE CHE CONDIVIDE</a:t>
            </a:r>
            <a:endParaRPr lang="it-IT" sz="1600" dirty="0">
              <a:solidFill>
                <a:srgbClr val="C00000"/>
              </a:solidFill>
              <a:latin typeface="Algerian" panose="04020705040A02060702" pitchFamily="82" charset="0"/>
              <a:cs typeface="Andalus" panose="02020603050405020304" pitchFamily="18" charset="-78"/>
            </a:endParaRPr>
          </a:p>
        </p:txBody>
      </p:sp>
      <p:sp>
        <p:nvSpPr>
          <p:cNvPr id="4" name="Rettangolo 3"/>
          <p:cNvSpPr/>
          <p:nvPr/>
        </p:nvSpPr>
        <p:spPr>
          <a:xfrm>
            <a:off x="2149634" y="2469377"/>
            <a:ext cx="8754169" cy="4031873"/>
          </a:xfrm>
          <a:prstGeom prst="rect">
            <a:avLst/>
          </a:prstGeom>
        </p:spPr>
        <p:txBody>
          <a:bodyPr wrap="square">
            <a:spAutoFit/>
          </a:bodyPr>
          <a:lstStyle/>
          <a:p>
            <a:pPr algn="just">
              <a:spcAft>
                <a:spcPts val="0"/>
              </a:spcAft>
            </a:pPr>
            <a:r>
              <a:rPr lang="it-IT" sz="3200" b="1" dirty="0" smtClean="0">
                <a:solidFill>
                  <a:srgbClr val="FFFF00"/>
                </a:solidFill>
                <a:latin typeface="Calibri" panose="020F0502020204030204" pitchFamily="34" charset="0"/>
                <a:ea typeface="Times New Roman" panose="02020603050405020304" pitchFamily="18" charset="0"/>
                <a:cs typeface="Times New Roman" panose="02020603050405020304" pitchFamily="18" charset="0"/>
              </a:rPr>
              <a:t>Detto questo, senza esitazioni, </a:t>
            </a:r>
          </a:p>
          <a:p>
            <a:pPr algn="just">
              <a:spcAft>
                <a:spcPts val="0"/>
              </a:spcAft>
            </a:pPr>
            <a:r>
              <a:rPr lang="it-IT" sz="3200" b="1" dirty="0" smtClean="0">
                <a:solidFill>
                  <a:srgbClr val="FFFF00"/>
                </a:solidFill>
                <a:latin typeface="Calibri" panose="020F0502020204030204" pitchFamily="34" charset="0"/>
                <a:ea typeface="Times New Roman" panose="02020603050405020304" pitchFamily="18" charset="0"/>
                <a:cs typeface="Times New Roman" panose="02020603050405020304" pitchFamily="18" charset="0"/>
              </a:rPr>
              <a:t>si mette in cammino verso la casa di sua cugina. </a:t>
            </a:r>
          </a:p>
          <a:p>
            <a:pPr algn="just">
              <a:spcAft>
                <a:spcPts val="0"/>
              </a:spcAft>
            </a:pPr>
            <a:r>
              <a:rPr lang="it-IT" sz="3200" b="1" dirty="0" smtClean="0">
                <a:solidFill>
                  <a:srgbClr val="FFFF00"/>
                </a:solidFill>
                <a:latin typeface="Calibri" panose="020F0502020204030204" pitchFamily="34" charset="0"/>
                <a:ea typeface="Times New Roman" panose="02020603050405020304" pitchFamily="18" charset="0"/>
                <a:cs typeface="Times New Roman" panose="02020603050405020304" pitchFamily="18" charset="0"/>
              </a:rPr>
              <a:t>Elisabetta, appena la vede esclama:</a:t>
            </a:r>
          </a:p>
          <a:p>
            <a:pPr marL="342900" lvl="0" indent="-342900" algn="just">
              <a:spcAft>
                <a:spcPts val="0"/>
              </a:spcAft>
              <a:buFont typeface="Times New Roman" panose="02020603050405020304" pitchFamily="18" charset="0"/>
              <a:buChar char="-"/>
              <a:tabLst>
                <a:tab pos="457200" algn="l"/>
              </a:tabLst>
            </a:pPr>
            <a:r>
              <a:rPr lang="it-IT" sz="3200" b="1" dirty="0" smtClean="0">
                <a:solidFill>
                  <a:srgbClr val="FFFF00"/>
                </a:solidFill>
                <a:latin typeface="Calibri" panose="020F0502020204030204" pitchFamily="34" charset="0"/>
                <a:ea typeface="Times New Roman" panose="02020603050405020304" pitchFamily="18" charset="0"/>
                <a:cs typeface="Times New Roman" panose="02020603050405020304" pitchFamily="18" charset="0"/>
              </a:rPr>
              <a:t>Che gioia vederti! Ma come mai proprio tu sei venuta qui da me! Mi merito forse il regalo di ricevere una tua visita?</a:t>
            </a:r>
          </a:p>
          <a:p>
            <a:pPr marL="342900" lvl="0" indent="-342900" algn="just">
              <a:spcAft>
                <a:spcPts val="0"/>
              </a:spcAft>
              <a:buFont typeface="Times New Roman" panose="02020603050405020304" pitchFamily="18" charset="0"/>
              <a:buChar char="-"/>
              <a:tabLst>
                <a:tab pos="457200" algn="l"/>
              </a:tabLst>
            </a:pPr>
            <a:r>
              <a:rPr lang="it-IT" sz="3200" b="1" dirty="0" smtClean="0">
                <a:solidFill>
                  <a:srgbClr val="FFFF00"/>
                </a:solidFill>
                <a:latin typeface="Calibri" panose="020F0502020204030204" pitchFamily="34" charset="0"/>
                <a:ea typeface="Times New Roman" panose="02020603050405020304" pitchFamily="18" charset="0"/>
                <a:cs typeface="Times New Roman" panose="02020603050405020304" pitchFamily="18" charset="0"/>
              </a:rPr>
              <a:t>Sono io che sono al colmo della felicità! E tutto grazie a – indica il Cielo – Lui! </a:t>
            </a:r>
            <a:endParaRPr lang="it-IT" sz="3200" b="1"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59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540B32-C4EC-4ECD-A8F7-FFD5C8B9636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l="4586" t="4093" r="1612" b="41546"/>
          <a:stretch/>
        </p:blipFill>
        <p:spPr>
          <a:xfrm>
            <a:off x="0" y="0"/>
            <a:ext cx="12192000" cy="6832129"/>
          </a:xfrm>
          <a:prstGeom prst="rect">
            <a:avLst/>
          </a:prstGeom>
        </p:spPr>
      </p:pic>
      <p:pic>
        <p:nvPicPr>
          <p:cNvPr id="9" name="Immagine 8">
            <a:extLst>
              <a:ext uri="{FF2B5EF4-FFF2-40B4-BE49-F238E27FC236}">
                <a16:creationId xmlns:a16="http://schemas.microsoft.com/office/drawing/2014/main" id="{CDE7B79E-FD72-4119-B105-D4D43BE984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23" b="96690" l="4000" r="99857">
                        <a14:foregroundMark x1="21143" y1="6098" x2="7286" y2="33972"/>
                        <a14:foregroundMark x1="7286" y1="33972" x2="7857" y2="50174"/>
                        <a14:foregroundMark x1="7857" y1="50174" x2="10429" y2="59930"/>
                        <a14:foregroundMark x1="22143" y1="2787" x2="16143" y2="5052"/>
                        <a14:foregroundMark x1="16143" y1="5052" x2="11857" y2="9930"/>
                        <a14:foregroundMark x1="11857" y1="9930" x2="4143" y2="38676"/>
                        <a14:foregroundMark x1="4143" y1="38676" x2="4000" y2="48084"/>
                        <a14:foregroundMark x1="2714" y1="38850" x2="1000" y2="31185"/>
                        <a14:foregroundMark x1="1000" y1="31185" x2="1571" y2="24042"/>
                        <a14:foregroundMark x1="1571" y1="24042" x2="12143" y2="6272"/>
                        <a14:foregroundMark x1="12143" y1="6272" x2="17429" y2="3659"/>
                        <a14:foregroundMark x1="17429" y1="3659" x2="23714" y2="2787"/>
                        <a14:foregroundMark x1="23714" y1="2787" x2="49429" y2="10279"/>
                        <a14:foregroundMark x1="49429" y1="10279" x2="69286" y2="5401"/>
                        <a14:foregroundMark x1="69286" y1="5401" x2="74857" y2="6098"/>
                        <a14:foregroundMark x1="74857" y1="6098" x2="80571" y2="9233"/>
                        <a14:foregroundMark x1="80571" y1="9233" x2="89000" y2="32927"/>
                        <a14:foregroundMark x1="81714" y1="7317" x2="93714" y2="15505"/>
                        <a14:foregroundMark x1="93714" y1="15505" x2="95429" y2="39199"/>
                        <a14:foregroundMark x1="95429" y1="39199" x2="89571" y2="58885"/>
                        <a14:foregroundMark x1="15571" y1="4704" x2="21429" y2="1916"/>
                        <a14:foregroundMark x1="21429" y1="1916" x2="27429" y2="2091"/>
                        <a14:foregroundMark x1="27429" y1="2091" x2="30857" y2="3484"/>
                        <a14:foregroundMark x1="35571" y1="86585" x2="41000" y2="90244"/>
                        <a14:foregroundMark x1="41000" y1="90244" x2="46857" y2="91463"/>
                        <a14:foregroundMark x1="46857" y1="91463" x2="60714" y2="88153"/>
                        <a14:foregroundMark x1="60714" y1="88153" x2="61429" y2="86934"/>
                        <a14:foregroundMark x1="42286" y1="65854" x2="54571" y2="63589"/>
                        <a14:foregroundMark x1="54571" y1="63589" x2="55429" y2="63240"/>
                        <a14:foregroundMark x1="47000" y1="96690" x2="51286" y2="95122"/>
                        <a14:foregroundMark x1="79000" y1="1220" x2="74286" y2="2439"/>
                        <a14:foregroundMark x1="23429" y1="1045" x2="25714" y2="523"/>
                        <a14:foregroundMark x1="98857" y1="34843" x2="99857" y2="35540"/>
                      </a14:backgroundRemoval>
                    </a14:imgEffect>
                  </a14:imgLayer>
                </a14:imgProps>
              </a:ext>
              <a:ext uri="{28A0092B-C50C-407E-A947-70E740481C1C}">
                <a14:useLocalDpi xmlns:a14="http://schemas.microsoft.com/office/drawing/2010/main" val="0"/>
              </a:ext>
            </a:extLst>
          </a:blip>
          <a:stretch>
            <a:fillRect/>
          </a:stretch>
        </p:blipFill>
        <p:spPr>
          <a:xfrm rot="20860811">
            <a:off x="168287" y="5153351"/>
            <a:ext cx="1894572" cy="1553548"/>
          </a:xfrm>
          <a:prstGeom prst="rect">
            <a:avLst/>
          </a:prstGeom>
        </p:spPr>
      </p:pic>
      <p:sp>
        <p:nvSpPr>
          <p:cNvPr id="3" name="CasellaDiTesto 2"/>
          <p:cNvSpPr txBox="1"/>
          <p:nvPr/>
        </p:nvSpPr>
        <p:spPr>
          <a:xfrm>
            <a:off x="8997211" y="5848435"/>
            <a:ext cx="2911510" cy="923330"/>
          </a:xfrm>
          <a:prstGeom prst="rect">
            <a:avLst/>
          </a:prstGeom>
          <a:solidFill>
            <a:schemeClr val="accent4">
              <a:lumMod val="40000"/>
              <a:lumOff val="60000"/>
            </a:schemeClr>
          </a:solidFill>
          <a:ln>
            <a:solidFill>
              <a:srgbClr val="FF0000"/>
            </a:solidFill>
          </a:ln>
          <a:effectLst>
            <a:softEdge rad="63500"/>
          </a:effectLst>
        </p:spPr>
        <p:txBody>
          <a:bodyPr vert="horz" wrap="square" rtlCol="0" anchor="ctr" anchorCtr="0">
            <a:spAutoFit/>
          </a:bodyPr>
          <a:lstStyle/>
          <a:p>
            <a:pPr algn="ctr"/>
            <a:r>
              <a:rPr lang="it-IT" sz="5400" dirty="0" smtClean="0">
                <a:solidFill>
                  <a:srgbClr val="C00000"/>
                </a:solidFill>
                <a:latin typeface="Algerian" panose="04020705040A02060702" pitchFamily="82" charset="0"/>
              </a:rPr>
              <a:t>STORIA</a:t>
            </a:r>
            <a:endParaRPr lang="it-IT" sz="5400" dirty="0">
              <a:solidFill>
                <a:srgbClr val="C00000"/>
              </a:solidFill>
              <a:latin typeface="Algerian" panose="04020705040A02060702" pitchFamily="82" charset="0"/>
            </a:endParaRPr>
          </a:p>
        </p:txBody>
      </p:sp>
      <p:sp>
        <p:nvSpPr>
          <p:cNvPr id="6" name="CasellaDiTesto 5"/>
          <p:cNvSpPr txBox="1"/>
          <p:nvPr/>
        </p:nvSpPr>
        <p:spPr>
          <a:xfrm>
            <a:off x="1595522" y="6310100"/>
            <a:ext cx="5925741" cy="338554"/>
          </a:xfrm>
          <a:prstGeom prst="rect">
            <a:avLst/>
          </a:prstGeom>
          <a:solidFill>
            <a:schemeClr val="accent4">
              <a:lumMod val="40000"/>
              <a:lumOff val="60000"/>
            </a:schemeClr>
          </a:solidFill>
          <a:effectLst>
            <a:softEdge rad="63500"/>
          </a:effectLst>
        </p:spPr>
        <p:txBody>
          <a:bodyPr wrap="square" rtlCol="0">
            <a:spAutoFit/>
          </a:bodyPr>
          <a:lstStyle/>
          <a:p>
            <a:pPr algn="ctr"/>
            <a:r>
              <a:rPr lang="it-IT" sz="1600" dirty="0" smtClean="0">
                <a:solidFill>
                  <a:srgbClr val="C00000"/>
                </a:solidFill>
                <a:latin typeface="Algerian" panose="04020705040A02060702" pitchFamily="82" charset="0"/>
                <a:cs typeface="Andalus" panose="02020603050405020304" pitchFamily="18" charset="-78"/>
              </a:rPr>
              <a:t>quarta SETTIMANA: ELISABETTA, CUORE CHE CONDIVIDE</a:t>
            </a:r>
            <a:endParaRPr lang="it-IT" sz="1600" dirty="0">
              <a:solidFill>
                <a:srgbClr val="C00000"/>
              </a:solidFill>
              <a:latin typeface="Algerian" panose="04020705040A02060702" pitchFamily="82" charset="0"/>
              <a:cs typeface="Andalus" panose="02020603050405020304" pitchFamily="18" charset="-78"/>
            </a:endParaRPr>
          </a:p>
        </p:txBody>
      </p:sp>
      <p:sp>
        <p:nvSpPr>
          <p:cNvPr id="4" name="Rettangolo 3"/>
          <p:cNvSpPr/>
          <p:nvPr/>
        </p:nvSpPr>
        <p:spPr>
          <a:xfrm>
            <a:off x="2397332" y="3082202"/>
            <a:ext cx="8040710" cy="3046988"/>
          </a:xfrm>
          <a:prstGeom prst="rect">
            <a:avLst/>
          </a:prstGeom>
        </p:spPr>
        <p:txBody>
          <a:bodyPr wrap="square">
            <a:spAutoFit/>
          </a:bodyPr>
          <a:lstStyle/>
          <a:p>
            <a:pPr algn="just">
              <a:spcAft>
                <a:spcPts val="0"/>
              </a:spcAft>
            </a:pPr>
            <a:r>
              <a:rPr lang="it-IT" sz="3200" b="1"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È lui che ha scelto proprio me, </a:t>
            </a:r>
          </a:p>
          <a:p>
            <a:pPr algn="just">
              <a:spcAft>
                <a:spcPts val="0"/>
              </a:spcAft>
            </a:pPr>
            <a:r>
              <a:rPr lang="it-IT" sz="3200" b="1"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fra tutte le donne! E che cos’ho io di speciale per meritare di ricevere un dono così grande da Lui! Lui che è così grande, che mi mancano le parole per descrivere quanto è buono e quanto bene fa!</a:t>
            </a:r>
          </a:p>
        </p:txBody>
      </p:sp>
    </p:spTree>
    <p:extLst>
      <p:ext uri="{BB962C8B-B14F-4D97-AF65-F5344CB8AC3E}">
        <p14:creationId xmlns:p14="http://schemas.microsoft.com/office/powerpoint/2010/main" val="1756612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540B32-C4EC-4ECD-A8F7-FFD5C8B9636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l="8441" t="7895" r="4318" b="41546"/>
          <a:stretch/>
        </p:blipFill>
        <p:spPr>
          <a:xfrm>
            <a:off x="0" y="0"/>
            <a:ext cx="12192000" cy="6832129"/>
          </a:xfrm>
          <a:prstGeom prst="rect">
            <a:avLst/>
          </a:prstGeom>
        </p:spPr>
      </p:pic>
      <p:pic>
        <p:nvPicPr>
          <p:cNvPr id="9" name="Immagine 8">
            <a:extLst>
              <a:ext uri="{FF2B5EF4-FFF2-40B4-BE49-F238E27FC236}">
                <a16:creationId xmlns:a16="http://schemas.microsoft.com/office/drawing/2014/main" id="{CDE7B79E-FD72-4119-B105-D4D43BE984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23" b="96690" l="4000" r="99857">
                        <a14:foregroundMark x1="21143" y1="6098" x2="7286" y2="33972"/>
                        <a14:foregroundMark x1="7286" y1="33972" x2="7857" y2="50174"/>
                        <a14:foregroundMark x1="7857" y1="50174" x2="10429" y2="59930"/>
                        <a14:foregroundMark x1="22143" y1="2787" x2="16143" y2="5052"/>
                        <a14:foregroundMark x1="16143" y1="5052" x2="11857" y2="9930"/>
                        <a14:foregroundMark x1="11857" y1="9930" x2="4143" y2="38676"/>
                        <a14:foregroundMark x1="4143" y1="38676" x2="4000" y2="48084"/>
                        <a14:foregroundMark x1="2714" y1="38850" x2="1000" y2="31185"/>
                        <a14:foregroundMark x1="1000" y1="31185" x2="1571" y2="24042"/>
                        <a14:foregroundMark x1="1571" y1="24042" x2="12143" y2="6272"/>
                        <a14:foregroundMark x1="12143" y1="6272" x2="17429" y2="3659"/>
                        <a14:foregroundMark x1="17429" y1="3659" x2="23714" y2="2787"/>
                        <a14:foregroundMark x1="23714" y1="2787" x2="49429" y2="10279"/>
                        <a14:foregroundMark x1="49429" y1="10279" x2="69286" y2="5401"/>
                        <a14:foregroundMark x1="69286" y1="5401" x2="74857" y2="6098"/>
                        <a14:foregroundMark x1="74857" y1="6098" x2="80571" y2="9233"/>
                        <a14:foregroundMark x1="80571" y1="9233" x2="89000" y2="32927"/>
                        <a14:foregroundMark x1="81714" y1="7317" x2="93714" y2="15505"/>
                        <a14:foregroundMark x1="93714" y1="15505" x2="95429" y2="39199"/>
                        <a14:foregroundMark x1="95429" y1="39199" x2="89571" y2="58885"/>
                        <a14:foregroundMark x1="15571" y1="4704" x2="21429" y2="1916"/>
                        <a14:foregroundMark x1="21429" y1="1916" x2="27429" y2="2091"/>
                        <a14:foregroundMark x1="27429" y1="2091" x2="30857" y2="3484"/>
                        <a14:foregroundMark x1="35571" y1="86585" x2="41000" y2="90244"/>
                        <a14:foregroundMark x1="41000" y1="90244" x2="46857" y2="91463"/>
                        <a14:foregroundMark x1="46857" y1="91463" x2="60714" y2="88153"/>
                        <a14:foregroundMark x1="60714" y1="88153" x2="61429" y2="86934"/>
                        <a14:foregroundMark x1="42286" y1="65854" x2="54571" y2="63589"/>
                        <a14:foregroundMark x1="54571" y1="63589" x2="55429" y2="63240"/>
                        <a14:foregroundMark x1="47000" y1="96690" x2="51286" y2="95122"/>
                        <a14:foregroundMark x1="79000" y1="1220" x2="74286" y2="2439"/>
                        <a14:foregroundMark x1="23429" y1="1045" x2="25714" y2="523"/>
                        <a14:foregroundMark x1="98857" y1="34843" x2="99857" y2="35540"/>
                      </a14:backgroundRemoval>
                    </a14:imgEffect>
                  </a14:imgLayer>
                </a14:imgProps>
              </a:ext>
              <a:ext uri="{28A0092B-C50C-407E-A947-70E740481C1C}">
                <a14:useLocalDpi xmlns:a14="http://schemas.microsoft.com/office/drawing/2010/main" val="0"/>
              </a:ext>
            </a:extLst>
          </a:blip>
          <a:stretch>
            <a:fillRect/>
          </a:stretch>
        </p:blipFill>
        <p:spPr>
          <a:xfrm rot="20860811">
            <a:off x="168287" y="5153351"/>
            <a:ext cx="1894572" cy="1553548"/>
          </a:xfrm>
          <a:prstGeom prst="rect">
            <a:avLst/>
          </a:prstGeom>
        </p:spPr>
      </p:pic>
      <p:sp>
        <p:nvSpPr>
          <p:cNvPr id="3" name="CasellaDiTesto 2"/>
          <p:cNvSpPr txBox="1"/>
          <p:nvPr/>
        </p:nvSpPr>
        <p:spPr>
          <a:xfrm>
            <a:off x="9340111" y="5848435"/>
            <a:ext cx="2911510" cy="923330"/>
          </a:xfrm>
          <a:prstGeom prst="rect">
            <a:avLst/>
          </a:prstGeom>
          <a:solidFill>
            <a:schemeClr val="accent4">
              <a:lumMod val="40000"/>
              <a:lumOff val="60000"/>
            </a:schemeClr>
          </a:solidFill>
          <a:ln>
            <a:solidFill>
              <a:srgbClr val="FF0000"/>
            </a:solidFill>
          </a:ln>
          <a:effectLst>
            <a:softEdge rad="63500"/>
          </a:effectLst>
        </p:spPr>
        <p:txBody>
          <a:bodyPr vert="horz" wrap="square" rtlCol="0" anchor="ctr" anchorCtr="0">
            <a:spAutoFit/>
          </a:bodyPr>
          <a:lstStyle/>
          <a:p>
            <a:pPr algn="ctr"/>
            <a:r>
              <a:rPr lang="it-IT" sz="5400" dirty="0" smtClean="0">
                <a:solidFill>
                  <a:srgbClr val="C00000"/>
                </a:solidFill>
                <a:latin typeface="Algerian" panose="04020705040A02060702" pitchFamily="82" charset="0"/>
              </a:rPr>
              <a:t>STORIA</a:t>
            </a:r>
            <a:endParaRPr lang="it-IT" sz="5400" dirty="0">
              <a:solidFill>
                <a:srgbClr val="C00000"/>
              </a:solidFill>
              <a:latin typeface="Algerian" panose="04020705040A02060702" pitchFamily="82" charset="0"/>
            </a:endParaRPr>
          </a:p>
        </p:txBody>
      </p:sp>
      <p:sp>
        <p:nvSpPr>
          <p:cNvPr id="6" name="CasellaDiTesto 5"/>
          <p:cNvSpPr txBox="1"/>
          <p:nvPr/>
        </p:nvSpPr>
        <p:spPr>
          <a:xfrm>
            <a:off x="1531127" y="6412805"/>
            <a:ext cx="5925741" cy="338554"/>
          </a:xfrm>
          <a:prstGeom prst="rect">
            <a:avLst/>
          </a:prstGeom>
          <a:solidFill>
            <a:schemeClr val="accent4">
              <a:lumMod val="40000"/>
              <a:lumOff val="60000"/>
            </a:schemeClr>
          </a:solidFill>
          <a:effectLst>
            <a:softEdge rad="63500"/>
          </a:effectLst>
        </p:spPr>
        <p:txBody>
          <a:bodyPr wrap="square" rtlCol="0">
            <a:spAutoFit/>
          </a:bodyPr>
          <a:lstStyle/>
          <a:p>
            <a:pPr algn="ctr"/>
            <a:r>
              <a:rPr lang="it-IT" sz="1600" dirty="0" smtClean="0">
                <a:solidFill>
                  <a:srgbClr val="C00000"/>
                </a:solidFill>
                <a:latin typeface="Algerian" panose="04020705040A02060702" pitchFamily="82" charset="0"/>
                <a:cs typeface="Andalus" panose="02020603050405020304" pitchFamily="18" charset="-78"/>
              </a:rPr>
              <a:t>QUARTA SETTIMANA: ELISABETTA, CUORE CHE CONDIVIDE</a:t>
            </a:r>
            <a:endParaRPr lang="it-IT" sz="1600" dirty="0">
              <a:solidFill>
                <a:srgbClr val="C00000"/>
              </a:solidFill>
              <a:latin typeface="Algerian" panose="04020705040A02060702" pitchFamily="82" charset="0"/>
              <a:cs typeface="Andalus" panose="02020603050405020304" pitchFamily="18" charset="-78"/>
            </a:endParaRPr>
          </a:p>
        </p:txBody>
      </p:sp>
      <p:sp>
        <p:nvSpPr>
          <p:cNvPr id="4" name="Rettangolo 3"/>
          <p:cNvSpPr/>
          <p:nvPr/>
        </p:nvSpPr>
        <p:spPr>
          <a:xfrm>
            <a:off x="1635283" y="2008031"/>
            <a:ext cx="8714501" cy="4775153"/>
          </a:xfrm>
          <a:prstGeom prst="rect">
            <a:avLst/>
          </a:prstGeom>
        </p:spPr>
        <p:txBody>
          <a:bodyPr wrap="square">
            <a:spAutoFit/>
          </a:bodyPr>
          <a:lstStyle/>
          <a:p>
            <a:pPr algn="just">
              <a:lnSpc>
                <a:spcPct val="115000"/>
              </a:lnSpc>
              <a:spcAft>
                <a:spcPts val="0"/>
              </a:spcAft>
            </a:pPr>
            <a:endParaRPr lang="it-IT"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Times New Roman" panose="02020603050405020304" pitchFamily="18" charset="0"/>
              <a:buChar char="-"/>
              <a:tabLst>
                <a:tab pos="457200" algn="l"/>
              </a:tabLst>
            </a:pPr>
            <a:r>
              <a:rPr lang="it-IT" sz="3200" b="1" dirty="0" smtClean="0">
                <a:solidFill>
                  <a:srgbClr val="FFFF00"/>
                </a:solidFill>
                <a:latin typeface="Calibri" panose="020F0502020204030204" pitchFamily="34" charset="0"/>
                <a:ea typeface="Times New Roman" panose="02020603050405020304" pitchFamily="18" charset="0"/>
                <a:cs typeface="Times New Roman" panose="02020603050405020304" pitchFamily="18" charset="0"/>
              </a:rPr>
              <a:t>Hai proprio ragione! Ma vieni! </a:t>
            </a:r>
          </a:p>
          <a:p>
            <a:pPr marL="342900" lvl="0" indent="-342900" algn="just">
              <a:spcAft>
                <a:spcPts val="0"/>
              </a:spcAft>
              <a:tabLst>
                <a:tab pos="457200" algn="l"/>
              </a:tabLst>
            </a:pPr>
            <a:r>
              <a:rPr lang="it-IT" sz="3200" b="1" dirty="0" smtClean="0">
                <a:solidFill>
                  <a:srgbClr val="FFFF00"/>
                </a:solidFill>
                <a:latin typeface="Calibri" panose="020F0502020204030204" pitchFamily="34" charset="0"/>
                <a:ea typeface="Times New Roman" panose="02020603050405020304" pitchFamily="18" charset="0"/>
                <a:cs typeface="Times New Roman" panose="02020603050405020304" pitchFamily="18" charset="0"/>
              </a:rPr>
              <a:t>	Fermati un po’ qui con me, </a:t>
            </a:r>
          </a:p>
          <a:p>
            <a:pPr marL="342900" lvl="0" indent="-342900" algn="just">
              <a:spcAft>
                <a:spcPts val="0"/>
              </a:spcAft>
              <a:tabLst>
                <a:tab pos="457200" algn="l"/>
              </a:tabLst>
            </a:pPr>
            <a:r>
              <a:rPr lang="it-IT" sz="3200" b="1" dirty="0" smtClean="0">
                <a:solidFill>
                  <a:srgbClr val="FFFF00"/>
                </a:solidFill>
                <a:latin typeface="Calibri" panose="020F0502020204030204" pitchFamily="34" charset="0"/>
                <a:ea typeface="Times New Roman" panose="02020603050405020304" pitchFamily="18" charset="0"/>
                <a:cs typeface="Times New Roman" panose="02020603050405020304" pitchFamily="18" charset="0"/>
              </a:rPr>
              <a:t>	sarai stanca per il lungo viaggio e poi abbiamo tante cose di cui parlare!</a:t>
            </a:r>
          </a:p>
          <a:p>
            <a:pPr marL="342900" lvl="0" indent="-342900" algn="just">
              <a:spcAft>
                <a:spcPts val="0"/>
              </a:spcAft>
              <a:buFont typeface="Times New Roman" panose="02020603050405020304" pitchFamily="18" charset="0"/>
              <a:buChar char="-"/>
              <a:tabLst>
                <a:tab pos="457200" algn="l"/>
              </a:tabLst>
            </a:pPr>
            <a:r>
              <a:rPr lang="it-IT" sz="3200" b="1" dirty="0" smtClean="0">
                <a:solidFill>
                  <a:srgbClr val="FFFF00"/>
                </a:solidFill>
                <a:latin typeface="Calibri" panose="020F0502020204030204" pitchFamily="34" charset="0"/>
                <a:ea typeface="Times New Roman" panose="02020603050405020304" pitchFamily="18" charset="0"/>
                <a:cs typeface="Times New Roman" panose="02020603050405020304" pitchFamily="18" charset="0"/>
              </a:rPr>
              <a:t>Grazie, sì mi fermo volentieri a fare due chiacchiere con te! Abbiamo molte notizie da condividere! Anzi a dire la verità sono venuta per stare un po’ con te, per darti una mano …</a:t>
            </a:r>
          </a:p>
          <a:p>
            <a:pPr lvl="0" algn="just">
              <a:lnSpc>
                <a:spcPct val="115000"/>
              </a:lnSpc>
              <a:spcAft>
                <a:spcPts val="0"/>
              </a:spcAft>
              <a:tabLst>
                <a:tab pos="457200" algn="l"/>
              </a:tabLst>
            </a:pPr>
            <a:endParaRPr lang="it-IT" sz="2400" b="1"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4974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540B32-C4EC-4ECD-A8F7-FFD5C8B9636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b="41546"/>
          <a:stretch/>
        </p:blipFill>
        <p:spPr>
          <a:xfrm>
            <a:off x="0" y="-59003"/>
            <a:ext cx="12192000" cy="6891131"/>
          </a:xfrm>
          <a:prstGeom prst="rect">
            <a:avLst/>
          </a:prstGeom>
        </p:spPr>
      </p:pic>
      <p:pic>
        <p:nvPicPr>
          <p:cNvPr id="9" name="Immagine 8">
            <a:extLst>
              <a:ext uri="{FF2B5EF4-FFF2-40B4-BE49-F238E27FC236}">
                <a16:creationId xmlns:a16="http://schemas.microsoft.com/office/drawing/2014/main" id="{CDE7B79E-FD72-4119-B105-D4D43BE984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23" b="96690" l="4000" r="99857">
                        <a14:foregroundMark x1="21143" y1="6098" x2="7286" y2="33972"/>
                        <a14:foregroundMark x1="7286" y1="33972" x2="7857" y2="50174"/>
                        <a14:foregroundMark x1="7857" y1="50174" x2="10429" y2="59930"/>
                        <a14:foregroundMark x1="22143" y1="2787" x2="16143" y2="5052"/>
                        <a14:foregroundMark x1="16143" y1="5052" x2="11857" y2="9930"/>
                        <a14:foregroundMark x1="11857" y1="9930" x2="4143" y2="38676"/>
                        <a14:foregroundMark x1="4143" y1="38676" x2="4000" y2="48084"/>
                        <a14:foregroundMark x1="2714" y1="38850" x2="1000" y2="31185"/>
                        <a14:foregroundMark x1="1000" y1="31185" x2="1571" y2="24042"/>
                        <a14:foregroundMark x1="1571" y1="24042" x2="12143" y2="6272"/>
                        <a14:foregroundMark x1="12143" y1="6272" x2="17429" y2="3659"/>
                        <a14:foregroundMark x1="17429" y1="3659" x2="23714" y2="2787"/>
                        <a14:foregroundMark x1="23714" y1="2787" x2="49429" y2="10279"/>
                        <a14:foregroundMark x1="49429" y1="10279" x2="69286" y2="5401"/>
                        <a14:foregroundMark x1="69286" y1="5401" x2="74857" y2="6098"/>
                        <a14:foregroundMark x1="74857" y1="6098" x2="80571" y2="9233"/>
                        <a14:foregroundMark x1="80571" y1="9233" x2="89000" y2="32927"/>
                        <a14:foregroundMark x1="81714" y1="7317" x2="93714" y2="15505"/>
                        <a14:foregroundMark x1="93714" y1="15505" x2="95429" y2="39199"/>
                        <a14:foregroundMark x1="95429" y1="39199" x2="89571" y2="58885"/>
                        <a14:foregroundMark x1="15571" y1="4704" x2="21429" y2="1916"/>
                        <a14:foregroundMark x1="21429" y1="1916" x2="27429" y2="2091"/>
                        <a14:foregroundMark x1="27429" y1="2091" x2="30857" y2="3484"/>
                        <a14:foregroundMark x1="35571" y1="86585" x2="41000" y2="90244"/>
                        <a14:foregroundMark x1="41000" y1="90244" x2="46857" y2="91463"/>
                        <a14:foregroundMark x1="46857" y1="91463" x2="60714" y2="88153"/>
                        <a14:foregroundMark x1="60714" y1="88153" x2="61429" y2="86934"/>
                        <a14:foregroundMark x1="42286" y1="65854" x2="54571" y2="63589"/>
                        <a14:foregroundMark x1="54571" y1="63589" x2="55429" y2="63240"/>
                        <a14:foregroundMark x1="47000" y1="96690" x2="51286" y2="95122"/>
                        <a14:foregroundMark x1="79000" y1="1220" x2="74286" y2="2439"/>
                        <a14:foregroundMark x1="23429" y1="1045" x2="25714" y2="523"/>
                        <a14:foregroundMark x1="98857" y1="34843" x2="99857" y2="35540"/>
                      </a14:backgroundRemoval>
                    </a14:imgEffect>
                  </a14:imgLayer>
                </a14:imgProps>
              </a:ext>
              <a:ext uri="{28A0092B-C50C-407E-A947-70E740481C1C}">
                <a14:useLocalDpi xmlns:a14="http://schemas.microsoft.com/office/drawing/2010/main" val="0"/>
              </a:ext>
            </a:extLst>
          </a:blip>
          <a:stretch>
            <a:fillRect/>
          </a:stretch>
        </p:blipFill>
        <p:spPr>
          <a:xfrm rot="20860811">
            <a:off x="168287" y="5153351"/>
            <a:ext cx="1894572" cy="1553548"/>
          </a:xfrm>
          <a:prstGeom prst="rect">
            <a:avLst/>
          </a:prstGeom>
        </p:spPr>
      </p:pic>
      <p:sp>
        <p:nvSpPr>
          <p:cNvPr id="3" name="CasellaDiTesto 2"/>
          <p:cNvSpPr txBox="1"/>
          <p:nvPr/>
        </p:nvSpPr>
        <p:spPr>
          <a:xfrm>
            <a:off x="8997211" y="5848435"/>
            <a:ext cx="2911510" cy="923330"/>
          </a:xfrm>
          <a:prstGeom prst="rect">
            <a:avLst/>
          </a:prstGeom>
          <a:solidFill>
            <a:schemeClr val="accent4">
              <a:lumMod val="40000"/>
              <a:lumOff val="60000"/>
            </a:schemeClr>
          </a:solidFill>
          <a:ln>
            <a:solidFill>
              <a:srgbClr val="FF0000"/>
            </a:solidFill>
          </a:ln>
          <a:effectLst>
            <a:softEdge rad="63500"/>
          </a:effectLst>
        </p:spPr>
        <p:txBody>
          <a:bodyPr vert="horz" wrap="square" rtlCol="0" anchor="ctr" anchorCtr="0">
            <a:spAutoFit/>
          </a:bodyPr>
          <a:lstStyle/>
          <a:p>
            <a:pPr algn="ctr"/>
            <a:r>
              <a:rPr lang="it-IT" sz="5400" dirty="0" smtClean="0">
                <a:solidFill>
                  <a:srgbClr val="C00000"/>
                </a:solidFill>
                <a:latin typeface="Algerian" panose="04020705040A02060702" pitchFamily="82" charset="0"/>
              </a:rPr>
              <a:t>STORIA</a:t>
            </a:r>
            <a:endParaRPr lang="it-IT" sz="5400" dirty="0">
              <a:solidFill>
                <a:srgbClr val="C00000"/>
              </a:solidFill>
              <a:latin typeface="Algerian" panose="04020705040A02060702" pitchFamily="82" charset="0"/>
            </a:endParaRPr>
          </a:p>
        </p:txBody>
      </p:sp>
      <p:sp>
        <p:nvSpPr>
          <p:cNvPr id="6" name="CasellaDiTesto 5"/>
          <p:cNvSpPr txBox="1"/>
          <p:nvPr/>
        </p:nvSpPr>
        <p:spPr>
          <a:xfrm>
            <a:off x="1569763" y="6433211"/>
            <a:ext cx="5822710" cy="338554"/>
          </a:xfrm>
          <a:prstGeom prst="rect">
            <a:avLst/>
          </a:prstGeom>
          <a:solidFill>
            <a:schemeClr val="accent4">
              <a:lumMod val="40000"/>
              <a:lumOff val="60000"/>
            </a:schemeClr>
          </a:solidFill>
          <a:effectLst>
            <a:softEdge rad="63500"/>
          </a:effectLst>
        </p:spPr>
        <p:txBody>
          <a:bodyPr wrap="square" rtlCol="0">
            <a:spAutoFit/>
          </a:bodyPr>
          <a:lstStyle/>
          <a:p>
            <a:pPr algn="ctr"/>
            <a:r>
              <a:rPr lang="it-IT" sz="1600" dirty="0" smtClean="0">
                <a:solidFill>
                  <a:srgbClr val="C00000"/>
                </a:solidFill>
                <a:latin typeface="Algerian" panose="04020705040A02060702" pitchFamily="82" charset="0"/>
                <a:cs typeface="Andalus" panose="02020603050405020304" pitchFamily="18" charset="-78"/>
              </a:rPr>
              <a:t>QUARTA SETTIMANA: ELISABETTA, CUORE CHE CONDIVIDE</a:t>
            </a:r>
            <a:endParaRPr lang="it-IT" sz="1600" dirty="0">
              <a:solidFill>
                <a:srgbClr val="C00000"/>
              </a:solidFill>
              <a:latin typeface="Algerian" panose="04020705040A02060702" pitchFamily="82" charset="0"/>
              <a:cs typeface="Andalus" panose="02020603050405020304" pitchFamily="18" charset="-78"/>
            </a:endParaRPr>
          </a:p>
        </p:txBody>
      </p:sp>
      <p:sp>
        <p:nvSpPr>
          <p:cNvPr id="4" name="Rettangolo 3"/>
          <p:cNvSpPr/>
          <p:nvPr/>
        </p:nvSpPr>
        <p:spPr>
          <a:xfrm>
            <a:off x="2168684" y="3665741"/>
            <a:ext cx="8470835" cy="2109808"/>
          </a:xfrm>
          <a:prstGeom prst="rect">
            <a:avLst/>
          </a:prstGeom>
        </p:spPr>
        <p:txBody>
          <a:bodyPr wrap="square">
            <a:spAutoFit/>
          </a:bodyPr>
          <a:lstStyle/>
          <a:p>
            <a:pPr algn="just">
              <a:lnSpc>
                <a:spcPct val="115000"/>
              </a:lnSpc>
              <a:spcAft>
                <a:spcPts val="0"/>
              </a:spcAft>
            </a:pPr>
            <a:endParaRPr lang="it-IT"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tabLst>
                <a:tab pos="457200" algn="l"/>
              </a:tabLst>
            </a:pPr>
            <a:r>
              <a:rPr lang="it-IT" sz="3200" b="1"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Come sei gentile! Come sai io non sono più molto giovane e mi fa davvero comodo avere qualcuno che mi aiuti, soprattutto ora…</a:t>
            </a:r>
          </a:p>
        </p:txBody>
      </p:sp>
    </p:spTree>
    <p:extLst>
      <p:ext uri="{BB962C8B-B14F-4D97-AF65-F5344CB8AC3E}">
        <p14:creationId xmlns:p14="http://schemas.microsoft.com/office/powerpoint/2010/main" val="595188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C540B32-C4EC-4ECD-A8F7-FFD5C8B9636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b="41546"/>
          <a:stretch/>
        </p:blipFill>
        <p:spPr>
          <a:xfrm>
            <a:off x="0" y="-59003"/>
            <a:ext cx="12192000" cy="6891131"/>
          </a:xfrm>
          <a:prstGeom prst="rect">
            <a:avLst/>
          </a:prstGeom>
        </p:spPr>
      </p:pic>
      <p:pic>
        <p:nvPicPr>
          <p:cNvPr id="9" name="Immagine 8">
            <a:extLst>
              <a:ext uri="{FF2B5EF4-FFF2-40B4-BE49-F238E27FC236}">
                <a16:creationId xmlns:a16="http://schemas.microsoft.com/office/drawing/2014/main" id="{CDE7B79E-FD72-4119-B105-D4D43BE984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23" b="96690" l="4000" r="99857">
                        <a14:foregroundMark x1="21143" y1="6098" x2="7286" y2="33972"/>
                        <a14:foregroundMark x1="7286" y1="33972" x2="7857" y2="50174"/>
                        <a14:foregroundMark x1="7857" y1="50174" x2="10429" y2="59930"/>
                        <a14:foregroundMark x1="22143" y1="2787" x2="16143" y2="5052"/>
                        <a14:foregroundMark x1="16143" y1="5052" x2="11857" y2="9930"/>
                        <a14:foregroundMark x1="11857" y1="9930" x2="4143" y2="38676"/>
                        <a14:foregroundMark x1="4143" y1="38676" x2="4000" y2="48084"/>
                        <a14:foregroundMark x1="2714" y1="38850" x2="1000" y2="31185"/>
                        <a14:foregroundMark x1="1000" y1="31185" x2="1571" y2="24042"/>
                        <a14:foregroundMark x1="1571" y1="24042" x2="12143" y2="6272"/>
                        <a14:foregroundMark x1="12143" y1="6272" x2="17429" y2="3659"/>
                        <a14:foregroundMark x1="17429" y1="3659" x2="23714" y2="2787"/>
                        <a14:foregroundMark x1="23714" y1="2787" x2="49429" y2="10279"/>
                        <a14:foregroundMark x1="49429" y1="10279" x2="69286" y2="5401"/>
                        <a14:foregroundMark x1="69286" y1="5401" x2="74857" y2="6098"/>
                        <a14:foregroundMark x1="74857" y1="6098" x2="80571" y2="9233"/>
                        <a14:foregroundMark x1="80571" y1="9233" x2="89000" y2="32927"/>
                        <a14:foregroundMark x1="81714" y1="7317" x2="93714" y2="15505"/>
                        <a14:foregroundMark x1="93714" y1="15505" x2="95429" y2="39199"/>
                        <a14:foregroundMark x1="95429" y1="39199" x2="89571" y2="58885"/>
                        <a14:foregroundMark x1="15571" y1="4704" x2="21429" y2="1916"/>
                        <a14:foregroundMark x1="21429" y1="1916" x2="27429" y2="2091"/>
                        <a14:foregroundMark x1="27429" y1="2091" x2="30857" y2="3484"/>
                        <a14:foregroundMark x1="35571" y1="86585" x2="41000" y2="90244"/>
                        <a14:foregroundMark x1="41000" y1="90244" x2="46857" y2="91463"/>
                        <a14:foregroundMark x1="46857" y1="91463" x2="60714" y2="88153"/>
                        <a14:foregroundMark x1="60714" y1="88153" x2="61429" y2="86934"/>
                        <a14:foregroundMark x1="42286" y1="65854" x2="54571" y2="63589"/>
                        <a14:foregroundMark x1="54571" y1="63589" x2="55429" y2="63240"/>
                        <a14:foregroundMark x1="47000" y1="96690" x2="51286" y2="95122"/>
                        <a14:foregroundMark x1="79000" y1="1220" x2="74286" y2="2439"/>
                        <a14:foregroundMark x1="23429" y1="1045" x2="25714" y2="523"/>
                        <a14:foregroundMark x1="98857" y1="34843" x2="99857" y2="35540"/>
                      </a14:backgroundRemoval>
                    </a14:imgEffect>
                  </a14:imgLayer>
                </a14:imgProps>
              </a:ext>
              <a:ext uri="{28A0092B-C50C-407E-A947-70E740481C1C}">
                <a14:useLocalDpi xmlns:a14="http://schemas.microsoft.com/office/drawing/2010/main" val="0"/>
              </a:ext>
            </a:extLst>
          </a:blip>
          <a:stretch>
            <a:fillRect/>
          </a:stretch>
        </p:blipFill>
        <p:spPr>
          <a:xfrm rot="20860811">
            <a:off x="168287" y="5153351"/>
            <a:ext cx="1894572" cy="1553548"/>
          </a:xfrm>
          <a:prstGeom prst="rect">
            <a:avLst/>
          </a:prstGeom>
        </p:spPr>
      </p:pic>
      <p:sp>
        <p:nvSpPr>
          <p:cNvPr id="3" name="CasellaDiTesto 2"/>
          <p:cNvSpPr txBox="1"/>
          <p:nvPr/>
        </p:nvSpPr>
        <p:spPr>
          <a:xfrm>
            <a:off x="8997211" y="5848435"/>
            <a:ext cx="2911510" cy="923330"/>
          </a:xfrm>
          <a:prstGeom prst="rect">
            <a:avLst/>
          </a:prstGeom>
          <a:solidFill>
            <a:schemeClr val="accent4">
              <a:lumMod val="40000"/>
              <a:lumOff val="60000"/>
            </a:schemeClr>
          </a:solidFill>
          <a:ln>
            <a:solidFill>
              <a:srgbClr val="FF0000"/>
            </a:solidFill>
          </a:ln>
          <a:effectLst>
            <a:softEdge rad="63500"/>
          </a:effectLst>
        </p:spPr>
        <p:txBody>
          <a:bodyPr vert="horz" wrap="square" rtlCol="0" anchor="ctr" anchorCtr="0">
            <a:spAutoFit/>
          </a:bodyPr>
          <a:lstStyle/>
          <a:p>
            <a:pPr algn="ctr"/>
            <a:r>
              <a:rPr lang="it-IT" sz="5400" dirty="0" smtClean="0">
                <a:solidFill>
                  <a:srgbClr val="C00000"/>
                </a:solidFill>
                <a:latin typeface="Algerian" panose="04020705040A02060702" pitchFamily="82" charset="0"/>
              </a:rPr>
              <a:t>STORIA</a:t>
            </a:r>
            <a:endParaRPr lang="it-IT" sz="5400" dirty="0">
              <a:solidFill>
                <a:srgbClr val="C00000"/>
              </a:solidFill>
              <a:latin typeface="Algerian" panose="04020705040A02060702" pitchFamily="82" charset="0"/>
            </a:endParaRPr>
          </a:p>
        </p:txBody>
      </p:sp>
      <p:sp>
        <p:nvSpPr>
          <p:cNvPr id="6" name="CasellaDiTesto 5"/>
          <p:cNvSpPr txBox="1"/>
          <p:nvPr/>
        </p:nvSpPr>
        <p:spPr>
          <a:xfrm>
            <a:off x="1531127" y="6493574"/>
            <a:ext cx="5874225" cy="338554"/>
          </a:xfrm>
          <a:prstGeom prst="rect">
            <a:avLst/>
          </a:prstGeom>
          <a:solidFill>
            <a:schemeClr val="accent4">
              <a:lumMod val="40000"/>
              <a:lumOff val="60000"/>
            </a:schemeClr>
          </a:solidFill>
          <a:effectLst>
            <a:softEdge rad="63500"/>
          </a:effectLst>
        </p:spPr>
        <p:txBody>
          <a:bodyPr wrap="square" rtlCol="0">
            <a:spAutoFit/>
          </a:bodyPr>
          <a:lstStyle/>
          <a:p>
            <a:pPr algn="ctr"/>
            <a:r>
              <a:rPr lang="it-IT" sz="1600" dirty="0" smtClean="0">
                <a:solidFill>
                  <a:srgbClr val="C00000"/>
                </a:solidFill>
                <a:latin typeface="Algerian" panose="04020705040A02060702" pitchFamily="82" charset="0"/>
                <a:cs typeface="Andalus" panose="02020603050405020304" pitchFamily="18" charset="-78"/>
              </a:rPr>
              <a:t>QUARTA SETTIMANA: ELISABETTA, CUORE CHE CONDIVIDE</a:t>
            </a:r>
            <a:endParaRPr lang="it-IT" sz="1600" dirty="0">
              <a:solidFill>
                <a:srgbClr val="C00000"/>
              </a:solidFill>
              <a:latin typeface="Algerian" panose="04020705040A02060702" pitchFamily="82" charset="0"/>
              <a:cs typeface="Andalus" panose="02020603050405020304" pitchFamily="18" charset="-78"/>
            </a:endParaRPr>
          </a:p>
        </p:txBody>
      </p:sp>
      <p:sp>
        <p:nvSpPr>
          <p:cNvPr id="4" name="Rettangolo 3"/>
          <p:cNvSpPr/>
          <p:nvPr/>
        </p:nvSpPr>
        <p:spPr>
          <a:xfrm>
            <a:off x="2040646" y="3665707"/>
            <a:ext cx="9037867" cy="2746906"/>
          </a:xfrm>
          <a:prstGeom prst="rect">
            <a:avLst/>
          </a:prstGeom>
        </p:spPr>
        <p:txBody>
          <a:bodyPr wrap="square">
            <a:spAutoFit/>
          </a:bodyPr>
          <a:lstStyle/>
          <a:p>
            <a:pPr algn="just">
              <a:lnSpc>
                <a:spcPct val="115000"/>
              </a:lnSpc>
              <a:spcAft>
                <a:spcPts val="0"/>
              </a:spcAft>
            </a:pPr>
            <a:endParaRPr lang="it-IT"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it-IT" sz="3200" b="1"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 così Maria si fermò alcuni mesi a casa della cugina Elisabetta per condividere con lei quello che le era accaduto e poi tornò a casa da Giuseppe. </a:t>
            </a:r>
          </a:p>
          <a:p>
            <a:pPr>
              <a:lnSpc>
                <a:spcPct val="115000"/>
              </a:lnSpc>
              <a:spcAft>
                <a:spcPts val="1000"/>
              </a:spcAft>
            </a:pPr>
            <a:r>
              <a:rPr lang="it-IT" sz="3600" b="1" i="1"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endParaRPr lang="it-IT" sz="3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9397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889</Words>
  <Application>Microsoft Office PowerPoint</Application>
  <PresentationFormat>Widescreen</PresentationFormat>
  <Paragraphs>130</Paragraphs>
  <Slides>22</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22</vt:i4>
      </vt:variant>
    </vt:vector>
  </HeadingPairs>
  <TitlesOfParts>
    <vt:vector size="30" baseType="lpstr">
      <vt:lpstr>Aharoni</vt:lpstr>
      <vt:lpstr>Algerian</vt:lpstr>
      <vt:lpstr>Andalus</vt: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giovanni consadori</dc:creator>
  <cp:lastModifiedBy>Direzione</cp:lastModifiedBy>
  <cp:revision>14</cp:revision>
  <dcterms:created xsi:type="dcterms:W3CDTF">2017-11-08T10:22:07Z</dcterms:created>
  <dcterms:modified xsi:type="dcterms:W3CDTF">2017-12-03T09:27:02Z</dcterms:modified>
</cp:coreProperties>
</file>